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39" r:id="rId2"/>
    <p:sldId id="280" r:id="rId3"/>
    <p:sldId id="28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1E4A2-BA65-445F-B1EE-6BC5EB9CE0C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48B5-DEB4-49C1-BBA0-C9B3EC8BB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3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=1d48f726-e51a-4b8b-bb47-2ff00ca344e5</a:t>
            </a:r>
          </a:p>
          <a:p>
            <a:r>
              <a:rPr lang="en-US" dirty="0"/>
              <a:t>ID=8FD911A9-4BE8-48EF-B612-4D59BA646EB7
Recipe=TEXT_BILLBOARD
Type=Unspecified
Variant=0
</a:t>
            </a:r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endParaRPr lang="en-US" dirty="0"/>
          </a:p>
          <a:p>
            <a:r>
              <a:rPr lang="en-US" dirty="0"/>
              <a:t>Path="C:\psvbet\Active\02_TITLE_ONLY\0_PHOTO\TEXT_BILLBOARD\16x9\OfficeThemeV0.pptx“4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ACB-14CB-4812-AF26-9A891BB21E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98658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=6315bd09-6384-4255-99f6-6fd26b78a436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ID=B040C06C-70D4-4343-862C-A06E2FAC5762
Recipe=TEXT_BILLBOARD
Type=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TextOnly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
Variant=0
ExtTags=#Circle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0128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=0f6ecd8d-aa90-418e-acf4-7b39ba447043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ID=B0F3CEE6-0643-49A7-930F-616F38E77FA9
Recipe=TEXT_BILLBOARD
Type=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TextOnly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
Variant=0
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ExtTags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=#Circle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A23C-AD6E-448F-BD92-FAD3C1068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65A71-5D63-414B-830E-6ED2DD004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DFE3-80EE-43D1-88EA-70C319A1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178A-D3D9-4720-9E90-CA6B1994CC6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0BBC-7DFA-454C-9619-0D9A074F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DDF21-28C1-4511-BFC1-69E72D6A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26C8-71F3-4FA9-9C24-AF7ADA4D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759B-1D13-4BEE-9A49-6CD06B1E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E79E3-6B8A-450D-98FE-CCD05DF1B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6A13-3DD7-4289-9AA8-EEEDE97D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178A-D3D9-4720-9E90-CA6B1994CC6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4F8AF-72FD-4431-A636-8E79A965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56BB3-5437-407F-A058-232C7D41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26C8-71F3-4FA9-9C24-AF7ADA4D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A63E6-03A4-47AC-A0A7-8D373D194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AA069-4594-47D0-AADD-01316D563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26A0D-D3DE-4053-98C3-A7A5FF40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178A-D3D9-4720-9E90-CA6B1994CC6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2C34-07EA-4B6F-AD36-8338FFB8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97FB-FC75-4F6C-8702-20AA4DA5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26C8-71F3-4FA9-9C24-AF7ADA4D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4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9ED7-979A-4833-B252-795ED991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79C8-0334-483C-A825-AC0D21AB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6F135-403D-4B5D-B91C-07A388BD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178A-D3D9-4720-9E90-CA6B1994CC6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E1CBA-7565-4AE6-A119-BC05CF53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7F998-1CE8-4EA7-B767-BE033D27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26C8-71F3-4FA9-9C24-AF7ADA4D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BB77-78D2-438B-B54B-5208BF90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95E6-9893-4EB4-885A-DB549851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71D20-158D-4635-9581-7415F560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178A-D3D9-4720-9E90-CA6B1994CC6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7D026-CDC8-4AAB-88BA-4F2B8C56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F6D2D-EDAA-49BA-BCC8-62070E91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26C8-71F3-4FA9-9C24-AF7ADA4D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2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5B9E-5390-4E10-9F74-AC18D8B6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6696-5F7C-450C-97B4-7CF23317B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14756-BF2E-4A2E-89CD-5BEC8737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89888-BE5C-4C3F-A8FC-5B617436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178A-D3D9-4720-9E90-CA6B1994CC6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16A2-87D7-422C-93E6-01A02AA0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639BB-2F0D-45D2-942A-25571169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26C8-71F3-4FA9-9C24-AF7ADA4D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68E8-DB87-4D56-9582-82133638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66B8B-00F1-4D29-A869-6B5C90B32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B7F47-552A-4C2E-A870-1A2EA7A84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82C84-2B0B-4309-A579-DBC133426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F452C-F881-43B9-A112-F72A8981C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937BF-7684-4587-916E-D219D1C2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178A-D3D9-4720-9E90-CA6B1994CC6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D25A5-9F21-4BEE-BA5F-82DD06D4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AC239-714A-4D9D-8DBE-971B08B8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26C8-71F3-4FA9-9C24-AF7ADA4D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86457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6091-A853-46FE-A4CB-59229923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27E9D-0274-4DD6-A06B-738EECCB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178A-D3D9-4720-9E90-CA6B1994CC6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D2DF-EDF8-4F74-BFB6-4CFC1ED7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527EA-9F42-4BD0-95FE-E00FF1BE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26C8-71F3-4FA9-9C24-AF7ADA4D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E89A4-68E1-4B40-ACDD-08A1D832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178A-D3D9-4720-9E90-CA6B1994CC6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AA361-229C-4C9F-95F9-22DB3E74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58A9A-D40E-4CE3-8A44-2CE02D7F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26C8-71F3-4FA9-9C24-AF7ADA4D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450F-1649-4031-8A48-3812FE43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6A824-C18D-4B3B-9CF4-AFC951CAA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6EE22-A970-470E-ACA2-1F63857DE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8405-7B81-4A9E-A41D-32994891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178A-D3D9-4720-9E90-CA6B1994CC6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5EFA4-8EBF-4C8C-AF76-4DA47B05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0D866-A86C-4E32-9FC2-E6E32A84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26C8-71F3-4FA9-9C24-AF7ADA4D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0C40-2E24-46E7-A6A4-08298F83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24CF2-33EB-4BB2-9AAD-B5C25C8E0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30085-A0E2-4623-8746-FA6FFD0E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7EF15-1F96-43EB-BD49-A62C3DBE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178A-D3D9-4720-9E90-CA6B1994CC6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590BD-D081-43F7-AE44-CBE43130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ACAE-CCAB-4A8B-B1EB-AC9ABB9A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26C8-71F3-4FA9-9C24-AF7ADA4D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6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6AE3F-1AE6-4436-91D6-7A397234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108C7-AD23-4B5F-9C78-08A5DC3B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DB64-B265-467A-B842-41D938B9C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3178A-D3D9-4720-9E90-CA6B1994CC6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472B2-9FE1-482B-BE8C-836A25EB8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A47B8-C136-48D2-B508-B913B15B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26C8-71F3-4FA9-9C24-AF7ADA4D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</a:extLst>
          </p:cNvPr>
          <p:cNvSpPr/>
          <p:nvPr/>
        </p:nvSpPr>
        <p:spPr>
          <a:xfrm>
            <a:off x="528638" y="0"/>
            <a:ext cx="2500312" cy="2503886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36524"/>
            <a:ext cx="2272812" cy="1864518"/>
          </a:xfrm>
          <a:noFill/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endParaRPr lang="en-US" sz="3150" cap="all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194DD-3B33-4E68-A615-6E7F808E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9289-B13B-4E26-9908-E2523E7A6AA4}" type="datetime1">
              <a:rPr lang="en-US" sz="1050" smtClean="0"/>
              <a:t>9/13/2018</a:t>
            </a:fld>
            <a:endParaRPr lang="en-US" sz="105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C2618-5B2B-4EEC-B1FB-7F9AD39B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B419-6A9A-419F-AD31-235E05A7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z="1050" smtClean="0"/>
              <a:t>1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75875077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B332A4-D438-4773-A77F-5ED49A448D9D}"/>
              </a:ext>
            </a:extLst>
          </p:cNvPr>
          <p:cNvSpPr>
            <a:spLocks noChangeAspect="1"/>
          </p:cNvSpPr>
          <p:nvPr/>
        </p:nvSpPr>
        <p:spPr>
          <a:xfrm>
            <a:off x="428462" y="-14059"/>
            <a:ext cx="8302752" cy="6873139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9AD32D-FF05-44F4-BD4D-9CEE89B71EB9}"/>
              </a:ext>
            </a:extLst>
          </p:cNvPr>
          <p:cNvSpPr>
            <a:spLocks noChangeAspect="1"/>
          </p:cNvSpPr>
          <p:nvPr/>
        </p:nvSpPr>
        <p:spPr>
          <a:xfrm>
            <a:off x="593105" y="-14059"/>
            <a:ext cx="7972841" cy="6873139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16723" y="1938704"/>
            <a:ext cx="5310554" cy="2980593"/>
          </a:xfrm>
        </p:spPr>
        <p:txBody>
          <a:bodyPr vert="horz" lIns="205740" tIns="274320" rIns="205740" bIns="274320" rtlCol="0" anchor="ctr">
            <a:normAutofit/>
          </a:bodyPr>
          <a:lstStyle/>
          <a:p>
            <a:pPr algn="ctr"/>
            <a:endParaRPr lang="en-US" sz="4050" cap="all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69122"/>
            <a:ext cx="1647302" cy="273844"/>
          </a:xfrm>
        </p:spPr>
        <p:txBody>
          <a:bodyPr/>
          <a:lstStyle/>
          <a:p>
            <a:fld id="{21C7FD8B-06F0-4EDD-88A9-ACEBF64DD048}" type="datetime4">
              <a:rPr lang="en-US" sz="825"/>
              <a:t>September 13, 2018</a:t>
            </a:fld>
            <a:endParaRPr lang="en-US" sz="8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9047" y="6369122"/>
            <a:ext cx="3305907" cy="273844"/>
          </a:xfrm>
        </p:spPr>
        <p:txBody>
          <a:bodyPr/>
          <a:lstStyle/>
          <a:p>
            <a:r>
              <a:rPr lang="en-US" sz="825" dirty="0">
                <a:solidFill>
                  <a:schemeClr val="bg1">
                    <a:alpha val="80000"/>
                  </a:schemeClr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2"/>
          </p:nvPr>
        </p:nvSpPr>
        <p:spPr>
          <a:xfrm>
            <a:off x="8250174" y="6300542"/>
            <a:ext cx="411480" cy="411480"/>
          </a:xfrm>
          <a:prstGeom prst="ellipse">
            <a:avLst/>
          </a:prstGeom>
          <a:solidFill>
            <a:srgbClr val="7F7F7F"/>
          </a:solidFill>
        </p:spPr>
        <p:txBody>
          <a:bodyPr vert="horz" lIns="13716" tIns="45720" rIns="13716" bIns="45720" rtlCol="0" anchor="ctr"/>
          <a:lstStyle/>
          <a:p>
            <a:pPr algn="ctr"/>
            <a:fld id="{0F9711AC-34E4-419E-B025-E3EFF2827B9C}" type="slidenum">
              <a:rPr lang="en-US" sz="1125">
                <a:solidFill>
                  <a:srgbClr val="FFFFFF"/>
                </a:solidFill>
              </a:rPr>
              <a:pPr algn="ctr"/>
              <a:t>2</a:t>
            </a:fld>
            <a:endParaRPr lang="en-US" sz="1125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77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59" y="642644"/>
            <a:ext cx="2769979" cy="2726623"/>
          </a:xfrm>
          <a:prstGeom prst="ellipse">
            <a:avLst/>
          </a:prstGeom>
          <a:solidFill>
            <a:schemeClr val="tx1"/>
          </a:solidFill>
          <a:ln w="174625" cmpd="thinThick">
            <a:solidFill>
              <a:schemeClr val="tx1"/>
            </a:solidFill>
          </a:ln>
        </p:spPr>
        <p:txBody>
          <a:bodyPr vert="horz" lIns="20574" tIns="20574" rIns="20574" bIns="20574" rtlCol="0" anchor="ctr">
            <a:normAutofit/>
          </a:bodyPr>
          <a:lstStyle/>
          <a:p>
            <a:pPr algn="ctr"/>
            <a:endParaRPr lang="en-US" sz="2100" cap="all" dirty="0">
              <a:solidFill>
                <a:schemeClr val="bg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6CAB3-EC30-4F42-8C18-A98E1E2E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AB3B-B296-4FD1-B5E0-4C41DB074AF0}" type="datetime1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A3973-A2CF-4643-87CB-9DC70EED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407A4-3FEF-4E68-83EA-89D7F41C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3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On-screen Show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Xiaozhi Yu</dc:creator>
  <cp:lastModifiedBy>Xiaozhi Yu</cp:lastModifiedBy>
  <cp:revision>4</cp:revision>
  <dcterms:created xsi:type="dcterms:W3CDTF">2018-08-07T17:25:50Z</dcterms:created>
  <dcterms:modified xsi:type="dcterms:W3CDTF">2018-09-14T01:00:40Z</dcterms:modified>
</cp:coreProperties>
</file>