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76" r:id="rId2"/>
    <p:sldId id="273" r:id="rId3"/>
    <p:sldId id="275" r:id="rId4"/>
    <p:sldId id="278" r:id="rId5"/>
    <p:sldId id="290" r:id="rId6"/>
    <p:sldId id="277" r:id="rId7"/>
    <p:sldId id="288" r:id="rId8"/>
    <p:sldId id="286" r:id="rId9"/>
    <p:sldId id="287" r:id="rId10"/>
    <p:sldId id="289" r:id="rId11"/>
    <p:sldId id="279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80" r:id="rId27"/>
    <p:sldId id="282" r:id="rId28"/>
    <p:sldId id="283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87412" autoAdjust="0"/>
  </p:normalViewPr>
  <p:slideViewPr>
    <p:cSldViewPr snapToGrid="0" snapToObjects="1">
      <p:cViewPr varScale="1">
        <p:scale>
          <a:sx n="75" d="100"/>
          <a:sy n="75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5456-8F00-1640-BF0C-E4FEC9B98EB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C7BD6-2AFB-CB4B-92CA-931405B7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ID=8192fb04-d329-48d8-b5ba-d62b2fa94a30
FamilyID=NoFamily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0412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ID=689ce403-f373-4509-a2f1-5fd3721013c4
FamilyID=NoFamily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00591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ID=858b90b1-905a-4e65-9fbc-c3bbb9674459
FamilyID=NoFamily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4107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ID=b2d93a81-5fa7-4660-bce9-8bcb9302e824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026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ID=dfda717b-18f9-4e7d-bbed-a6274da3e1dc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2912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ID=5847e987-a2b6-476f-95a7-cabad96ba5d1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4538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ID=be572166-a52c-4833-ac98-35cfba9325cd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4814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ID=b3651e0d-9c13-4f57-9bec-68cdd3f90218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684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ID=129bea29-2d7f-4ce1-85dc-2f58469d205f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532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ID=1b398642-b26e-415d-b061-18b8582d99ef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9354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ID=32293a74-3690-4ed1-94c8-f9e833180abf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90174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ID=159f6938-980c-44d2-9234-fc653838e335
FamilyID=NoFamily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460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ID=07365c9c-bd08-4e0d-a46f-c99b4500d16f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7353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ID=2b96daf0-bb9f-45f5-b5cd-b8c076b29695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7076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ID=081bb36e-f783-4851-b43c-3ccb2f27781b
FamilyID=NoFamily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68582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ID=456c564e-99bc-4350-9dc7-a76c133e0388
FamilyID=NoFamily
Recipe=CROP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2544"/>
      </p:ext>
    </p:extLst>
  </p:cSld>
  <p:clrMapOvr>
    <a:masterClrMapping/>
  </p:clrMapOvr>
</p:notes>
</file>

<file path=ppt/notesSlides/notesSlide2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ID=96c75913-2ba2-4def-8404-32203bc43588
FamilyID=NoFamily
Recipe=CROP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031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ID=be50db5a-0145-4e98-b719-aa53225eb2af
FamilyID=NoFamily
Recipe=CROP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3975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ID=9095a913-14ce-423b-8b19-c969a3506f03
FamilyID=NoFamily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35880"/>
      </p:ext>
    </p:extLst>
  </p:cSld>
  <p:clrMapOvr>
    <a:masterClrMapping/>
  </p:clrMapOvr>
</p:notes>
</file>

<file path=ppt/notesSlides/notesSlide2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ID=e0c6d0a4-0c31-4f98-8467-187cf8a11cde
FamilyID=NoFamily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6855"/>
      </p:ext>
    </p:extLst>
  </p:cSld>
  <p:clrMapOvr>
    <a:masterClrMapping/>
  </p:clrMapOvr>
</p:notes>
</file>

<file path=ppt/notesSlides/notesSlide2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ID=fd248206-a67b-4383-b992-c9823efdc271
FamilyID=NoFamily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77679"/>
      </p:ext>
    </p:extLst>
  </p:cSld>
  <p:clrMapOvr>
    <a:masterClrMapping/>
  </p:clrMapOvr>
</p:notes>
</file>

<file path=ppt/notesSlides/notesSlide2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ID=6a9b719d-b1cd-4d9f-971e-bc129d5c0b99
FamilyID=NoFamily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7189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ID=82745876-0ff2-4b6d-a614-0d1302cc092c
FamilyID=NoFamily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106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ID=9064c8d8-0930-4869-813b-9398c21a7f9f
FamilyID=NoFamily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81858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ID=19db121e-dde4-41e1-a526-174cc1ab9d55
FamilyID=NoFamily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4895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ID=afdaf5a7-5402-45fb-9a39-1157b1c87ae4
FamilyID=NoFamily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55416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ID=fc6d74bd-94e9-4a9c-8d15-03fef039a9ea
FamilyID=NoFamily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161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ID=dc567fc4-226c-47f8-8b4f-efecaccbe947
FamilyID=NoFamily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464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ID=ecdf53d9-3117-4a9f-abab-df3837b269ec
FamilyID=NoFamily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8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C833-3516-5E45-B896-7954A252F32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17FABE-F955-4253-84B6-5E1603764620}"/>
              </a:ext>
            </a:extLst>
          </p:cNvPr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81032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6B57-B779-C144-BD47-69375AA9ED57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65366B-0ED1-4462-A7CE-07C89B48E971}"/>
              </a:ext>
            </a:extLst>
          </p:cNvPr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812369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D2D-833A-E74B-A81B-AF66EF6605E5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1DE646-5667-4FF3-B237-2F3E1BE632F2}"/>
              </a:ext>
            </a:extLst>
          </p:cNvPr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65247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63D0-9B1B-2E4D-A0A0-A814ADD9A021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59B397-AA99-4080-B157-9225E8A274CD}"/>
              </a:ext>
            </a:extLst>
          </p:cNvPr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850983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0770-3BAC-9949-8B3D-E0ECAD66721B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4C8079-1D0C-4645-800E-B3DD00DCFAEE}"/>
              </a:ext>
            </a:extLst>
          </p:cNvPr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436352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87B-585D-2241-BA54-463B95881F80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5AA883-60D0-4442-9F67-0DB376C81D32}"/>
              </a:ext>
            </a:extLst>
          </p:cNvPr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54372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30E0-8F81-1D49-BFCD-A9A89C3E8579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52A2E9-B328-4355-B210-5A61ECDB5C3B}"/>
              </a:ext>
            </a:extLst>
          </p:cNvPr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45555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3AB5-75E0-3142-B9BE-59461924FD8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F413B1-54E0-4B16-92AB-1CC5C7D645BC}"/>
              </a:ext>
            </a:extLst>
          </p:cNvPr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87461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CD9F-7835-D841-8A35-F1D331B4B61E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9494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B758-C8C6-1343-8B4A-C7F309C93275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0E04BF-8019-489A-870D-9F11A8013B94}"/>
              </a:ext>
            </a:extLst>
          </p:cNvPr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85079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BACA778-43DC-4936-AAC6-CCB30C3B2E66}"/>
              </a:ext>
            </a:extLst>
          </p:cNvPr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ABD115-EC76-4E87-800F-9A2C3E249512}"/>
                </a:ext>
              </a:extLst>
            </p:cNvPr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FA02F8-15BB-4D13-9450-A8BD15E26E86}"/>
                </a:ext>
              </a:extLst>
            </p:cNvPr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B0FC6E-01B4-274A-85A1-2E02BBEE4A78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9325E2-3246-42D4-8D44-C86ECD416065}"/>
              </a:ext>
            </a:extLst>
          </p:cNvPr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56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3C853E-3842-4594-86A9-051FFAF4D343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1CDC5-6B61-4116-B3B5-0FF42B6E606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0E59-71DE-0242-8E57-406A499C4A94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B08984-5BEB-422F-A364-2B41E6A516EB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20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5A1E2AD6-41DB-4BD3-8EF6-694EEC0E68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633E59-CFCD-4CB3-AB4B-F13B8BA438DA}"/>
              </a:ext>
            </a:extLst>
          </p:cNvPr>
          <p:cNvSpPr/>
          <p:nvPr/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0" rtlCol="0" anchor="t">
            <a:normAutofit/>
          </a:bodyPr>
          <a:lstStyle/>
          <a:p>
            <a:endParaRPr lang="en-US" dirty="0">
              <a:solidFill>
                <a:srgbClr val="FFFFFE"/>
              </a:solidFill>
            </a:endParaRPr>
          </a:p>
        </p:txBody>
      </p:sp>
      <p:cxnSp>
        <p:nvCxnSpPr>
          <p:cNvPr id="8" name="Straight Connector 7" descr="Tag=AccentColor&#10;Flavor=Light&#10;Target=Line">
            <a:extLst>
              <a:ext uri="{FF2B5EF4-FFF2-40B4-BE49-F238E27FC236}">
                <a16:creationId xmlns:a16="http://schemas.microsoft.com/office/drawing/2014/main" id="{7FFB1710-F59A-4B72-91E4-53C2300B705D}"/>
              </a:ext>
            </a:extLst>
          </p:cNvPr>
          <p:cNvCxnSpPr/>
          <p:nvPr/>
        </p:nvCxnSpPr>
        <p:spPr>
          <a:xfrm>
            <a:off x="4065509" y="5075836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 descr="Tag=AccentColor&#10;Flavor=Light&#10;Target=Text"/>
          <p:cNvSpPr>
            <a:spLocks noGrp="1"/>
          </p:cNvSpPr>
          <p:nvPr>
            <p:ph type="sldNum" sz="quarter" idx="12"/>
          </p:nvPr>
        </p:nvSpPr>
        <p:spPr>
          <a:xfrm>
            <a:off x="11061734" y="5075836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60264" y="6357108"/>
            <a:ext cx="413606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1996" y="6358171"/>
            <a:ext cx="253382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40517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9994C8CE-C3B0-4E3F-B21A-7AD92CB4A6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79F6058-01B2-41BC-9374-0D71ABF108BF}"/>
              </a:ext>
            </a:extLst>
          </p:cNvPr>
          <p:cNvSpPr/>
          <p:nvPr/>
        </p:nvSpPr>
        <p:spPr>
          <a:xfrm>
            <a:off x="645796" y="507092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79" y="834884"/>
            <a:ext cx="3075424" cy="1442572"/>
          </a:xfrm>
        </p:spPr>
        <p:txBody>
          <a:bodyPr vert="horz" lIns="91440" tIns="45720" rIns="91440" bIns="0" rtlCol="0" anchor="t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</p:txBody>
      </p:sp>
      <p:cxnSp>
        <p:nvCxnSpPr>
          <p:cNvPr id="24" name="Straight Connector 23" descr="Tag=AccentColor&#10;Flavor=Light&#10;Target=Line">
            <a:extLst>
              <a:ext uri="{FF2B5EF4-FFF2-40B4-BE49-F238E27FC236}">
                <a16:creationId xmlns:a16="http://schemas.microsoft.com/office/drawing/2014/main" id="{E887D851-A533-48F6-9685-6FD116F519C8}"/>
              </a:ext>
            </a:extLst>
          </p:cNvPr>
          <p:cNvCxnSpPr/>
          <p:nvPr/>
        </p:nvCxnSpPr>
        <p:spPr>
          <a:xfrm>
            <a:off x="809520" y="671420"/>
            <a:ext cx="30786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27231" y="80803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algn="l"/>
              <a:t>10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4435824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CC1970-1E35-45E4-9949-6B7293F25AD0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Tag=CustomerPhoto&#10;Crop=1&#10;Align=N/A">
            <a:extLst>
              <a:ext uri="{FF2B5EF4-FFF2-40B4-BE49-F238E27FC236}">
                <a16:creationId xmlns:a16="http://schemas.microsoft.com/office/drawing/2014/main" id="{05109370-607A-4CD7-9214-71EBA54368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5" y="0"/>
            <a:ext cx="12191695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436771B-111D-4828-B5AF-4463622BCA02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3415141"/>
            <a:ext cx="8654522" cy="1156643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90195" y="4060944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FFB475-10D2-4E7C-9CAA-ECC9537BB1F5}"/>
              </a:ext>
            </a:extLst>
          </p:cNvPr>
          <p:cNvCxnSpPr/>
          <p:nvPr/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4886306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4887369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08B81A-504C-436A-B98B-586DE0D982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EF4496-926A-4C74-AC4A-387E8952B4EF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39845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1848767-E91B-4E66-B2C0-10A58A8DD345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0C133E-D957-483A-93FE-154E33832109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BD74FE-6107-47B1-99B1-FACA2117ECDF}"/>
              </a:ext>
            </a:extLst>
          </p:cNvPr>
          <p:cNvGrpSpPr/>
          <p:nvPr/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055A87-AB02-43DB-92D8-C68DA530220E}"/>
                </a:ext>
              </a:extLst>
            </p:cNvPr>
            <p:cNvSpPr/>
            <p:nvPr/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1FB070-A5AC-4271-8B36-A67D1E60AD98}"/>
                </a:ext>
              </a:extLst>
            </p:cNvPr>
            <p:cNvSpPr/>
            <p:nvPr/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Tag=CustomerPhoto&#10;Crop=1&#10;Align=N/A">
            <a:extLst>
              <a:ext uri="{FF2B5EF4-FFF2-40B4-BE49-F238E27FC236}">
                <a16:creationId xmlns:a16="http://schemas.microsoft.com/office/drawing/2014/main" id="{5894E075-9A2E-4430-916C-0A9D4785E9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079932" y="963738"/>
            <a:ext cx="8020654" cy="23692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C8E556-DF1E-4B7F-99DF-AF8453473A58}"/>
              </a:ext>
            </a:extLst>
          </p:cNvPr>
          <p:cNvCxnSpPr/>
          <p:nvPr/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6F29AE-BA7E-408B-B0BF-1E1B997DE4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4538C-A4E4-4496-90DA-7D366280F4CD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54179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A94F19-AE0E-4788-94E0-C577247BB13C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FB224-79FF-4A29-9452-12DBFBA0F217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B6CA53-3BB1-484E-891C-896A93D65E43}"/>
              </a:ext>
            </a:extLst>
          </p:cNvPr>
          <p:cNvGrpSpPr/>
          <p:nvPr/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9100A0-1125-491D-8A82-30D3CE6E7B6B}"/>
                </a:ext>
              </a:extLst>
            </p:cNvPr>
            <p:cNvSpPr/>
            <p:nvPr/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14132F-8EEC-4AED-88D9-9B7B1BA49F80}"/>
                </a:ext>
              </a:extLst>
            </p:cNvPr>
            <p:cNvSpPr/>
            <p:nvPr/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 descr="Tag=CustomerPhoto&#10;Crop=1&#10;Align=N/A">
            <a:extLst>
              <a:ext uri="{FF2B5EF4-FFF2-40B4-BE49-F238E27FC236}">
                <a16:creationId xmlns:a16="http://schemas.microsoft.com/office/drawing/2014/main" id="{7CA9123F-EA3C-40D4-83B2-9D2EF39D2A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408469" y="963739"/>
            <a:ext cx="7363579" cy="23692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34DB54-298C-4C34-9EC5-92333DA45848}"/>
              </a:ext>
            </a:extLst>
          </p:cNvPr>
          <p:cNvCxnSpPr/>
          <p:nvPr/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4627" y="5457799"/>
            <a:ext cx="5206201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5458862"/>
            <a:ext cx="2879213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97B3F5-0B67-4DDA-9E1D-7D927912B1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5E15B0-5643-4890-9B45-9D8D94BD9962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2768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A747AF8-494C-49B7-876A-26D95DB9B756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FE898-4BB5-4465-815C-58F0167CEDF4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64AF88-9AD7-4AEF-BC6E-0BC0EB7F6FC8}"/>
              </a:ext>
            </a:extLst>
          </p:cNvPr>
          <p:cNvGrpSpPr/>
          <p:nvPr/>
        </p:nvGrpSpPr>
        <p:grpSpPr>
          <a:xfrm>
            <a:off x="2081101" y="323838"/>
            <a:ext cx="8025265" cy="3652791"/>
            <a:chOff x="7905607" y="600024"/>
            <a:chExt cx="3364201" cy="522248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4471881-85C2-4EE9-A19F-566B89ABA4EC}"/>
                </a:ext>
              </a:extLst>
            </p:cNvPr>
            <p:cNvSpPr/>
            <p:nvPr/>
          </p:nvSpPr>
          <p:spPr>
            <a:xfrm>
              <a:off x="7905607" y="600024"/>
              <a:ext cx="3364201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028990-832B-463C-BD0F-FEF56A939971}"/>
                </a:ext>
              </a:extLst>
            </p:cNvPr>
            <p:cNvSpPr/>
            <p:nvPr/>
          </p:nvSpPr>
          <p:spPr>
            <a:xfrm>
              <a:off x="8041335" y="1062693"/>
              <a:ext cx="3095856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 descr="Tag=CustomerPhoto&#10;Crop=1&#10;Align=N/A">
            <a:extLst>
              <a:ext uri="{FF2B5EF4-FFF2-40B4-BE49-F238E27FC236}">
                <a16:creationId xmlns:a16="http://schemas.microsoft.com/office/drawing/2014/main" id="{18D563C3-6DBD-4F7E-A994-CD2F2325AD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736409" y="963739"/>
            <a:ext cx="6731075" cy="23692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F90E9C-8FCF-4C0E-A0EE-8F1470EF8125}"/>
              </a:ext>
            </a:extLst>
          </p:cNvPr>
          <p:cNvCxnSpPr/>
          <p:nvPr/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D3866C-2D21-48DB-B69C-A8B833C4C9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A63F54-D8F5-4627-9EF0-9DD10BCA49AB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3073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EDEB8F7-5157-437B-9615-546436FC1C2F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D4D510-5909-4CD3-9D2E-1462EEDAF0DC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D39417-94AC-41B2-A0B6-D85A4939C5DE}"/>
              </a:ext>
            </a:extLst>
          </p:cNvPr>
          <p:cNvGrpSpPr/>
          <p:nvPr/>
        </p:nvGrpSpPr>
        <p:grpSpPr>
          <a:xfrm>
            <a:off x="2400983" y="323838"/>
            <a:ext cx="7385844" cy="3652791"/>
            <a:chOff x="8039702" y="600024"/>
            <a:chExt cx="3096155" cy="52224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8EA488-1D82-4C02-AC91-800B07809F22}"/>
                </a:ext>
              </a:extLst>
            </p:cNvPr>
            <p:cNvSpPr/>
            <p:nvPr/>
          </p:nvSpPr>
          <p:spPr>
            <a:xfrm>
              <a:off x="8039702" y="600024"/>
              <a:ext cx="3096155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A2B0FDB-BE84-4BF2-A7BB-0BA895709DBD}"/>
                </a:ext>
              </a:extLst>
            </p:cNvPr>
            <p:cNvSpPr/>
            <p:nvPr/>
          </p:nvSpPr>
          <p:spPr>
            <a:xfrm>
              <a:off x="8171381" y="1062693"/>
              <a:ext cx="282997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Tag=CustomerPhoto&#10;Crop=1&#10;Align=N/A">
            <a:extLst>
              <a:ext uri="{FF2B5EF4-FFF2-40B4-BE49-F238E27FC236}">
                <a16:creationId xmlns:a16="http://schemas.microsoft.com/office/drawing/2014/main" id="{6CB16727-1439-4C63-9406-E94054E2C8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38365" y="963739"/>
            <a:ext cx="6101307" cy="23692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3A9B04-A983-4BB2-B5FE-D5FF3349CFCC}"/>
              </a:ext>
            </a:extLst>
          </p:cNvPr>
          <p:cNvCxnSpPr/>
          <p:nvPr/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BC879B-D5D0-4812-A907-BA7A42E53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5A3CA7-5B91-44F1-B078-332DBCC1430C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83389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F0A2DB-B07B-4126-B3FF-0D94047C10F5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3CCC9-23E2-4D94-B716-E5343C3B94E2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FEC145-7E63-4424-B3F3-4FE9500E2938}"/>
              </a:ext>
            </a:extLst>
          </p:cNvPr>
          <p:cNvGrpSpPr/>
          <p:nvPr/>
        </p:nvGrpSpPr>
        <p:grpSpPr>
          <a:xfrm>
            <a:off x="2712888" y="323838"/>
            <a:ext cx="6753096" cy="3652791"/>
            <a:chOff x="8170453" y="600024"/>
            <a:chExt cx="2830906" cy="522248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59EE414-CDD3-43FA-AC38-DF8FACE0E966}"/>
                </a:ext>
              </a:extLst>
            </p:cNvPr>
            <p:cNvSpPr/>
            <p:nvPr/>
          </p:nvSpPr>
          <p:spPr>
            <a:xfrm>
              <a:off x="8170453" y="600024"/>
              <a:ext cx="2830906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8CEE3B-1A3B-4CD9-B52D-BFF2462652C9}"/>
                </a:ext>
              </a:extLst>
            </p:cNvPr>
            <p:cNvSpPr/>
            <p:nvPr/>
          </p:nvSpPr>
          <p:spPr>
            <a:xfrm>
              <a:off x="8301079" y="1062693"/>
              <a:ext cx="2566189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 descr="Tag=CustomerPhoto&#10;Crop=1&#10;Align=N/A">
            <a:extLst>
              <a:ext uri="{FF2B5EF4-FFF2-40B4-BE49-F238E27FC236}">
                <a16:creationId xmlns:a16="http://schemas.microsoft.com/office/drawing/2014/main" id="{0C9EBCD0-804C-4346-8538-FBE6ECA870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349780" y="963739"/>
            <a:ext cx="5472440" cy="23692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5C9231-A4D8-40A9-8393-82E0D5F0E3FA}"/>
              </a:ext>
            </a:extLst>
          </p:cNvPr>
          <p:cNvCxnSpPr/>
          <p:nvPr/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A4E72F-3DCF-419A-A20D-A41E71B7D6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15FF15-9B17-49EE-AF4F-CC06AF164525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0158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A351FE7-A032-49B9-BFB1-BBF636E95377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AD425-72C1-4923-94CF-E52E7D652CE5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998D0E-E0A0-40C5-A38B-91DF7054207E}"/>
              </a:ext>
            </a:extLst>
          </p:cNvPr>
          <p:cNvGrpSpPr/>
          <p:nvPr/>
        </p:nvGrpSpPr>
        <p:grpSpPr>
          <a:xfrm>
            <a:off x="3015625" y="323838"/>
            <a:ext cx="6127985" cy="3652791"/>
            <a:chOff x="8297361" y="600024"/>
            <a:chExt cx="2568859" cy="52224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F4034E-01C1-4108-A71F-5AD1A04C14BC}"/>
                </a:ext>
              </a:extLst>
            </p:cNvPr>
            <p:cNvSpPr/>
            <p:nvPr/>
          </p:nvSpPr>
          <p:spPr>
            <a:xfrm>
              <a:off x="8297361" y="600024"/>
              <a:ext cx="2568859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8EBC00-5D7D-434C-A0F8-FD0864AEAF92}"/>
                </a:ext>
              </a:extLst>
            </p:cNvPr>
            <p:cNvSpPr/>
            <p:nvPr/>
          </p:nvSpPr>
          <p:spPr>
            <a:xfrm>
              <a:off x="8432691" y="1062693"/>
              <a:ext cx="2298463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Tag=CustomerPhoto&#10;Crop=1&#10;Align=N/A">
            <a:extLst>
              <a:ext uri="{FF2B5EF4-FFF2-40B4-BE49-F238E27FC236}">
                <a16:creationId xmlns:a16="http://schemas.microsoft.com/office/drawing/2014/main" id="{89DCDE9F-2F8A-4011-A360-D9E6E3A3E6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645907" y="963739"/>
            <a:ext cx="4852100" cy="23692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2E20CB-4FCF-4BC4-9116-36034E7DD8EF}"/>
              </a:ext>
            </a:extLst>
          </p:cNvPr>
          <p:cNvCxnSpPr/>
          <p:nvPr/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9ADF19-998B-4C65-9F46-62F21FD041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1CD76-8F2B-4991-936F-68177372DC25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17387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821EF36-7E0D-429D-9F72-731C3D599D34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3F5FDD-538C-4764-918F-EED70773DC03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474970"/>
            <a:ext cx="5533666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540754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4D256A-1C3F-478F-841B-63EF2FDF2956}"/>
              </a:ext>
            </a:extLst>
          </p:cNvPr>
          <p:cNvGrpSpPr/>
          <p:nvPr/>
        </p:nvGrpSpPr>
        <p:grpSpPr>
          <a:xfrm>
            <a:off x="7477387" y="482170"/>
            <a:ext cx="4074533" cy="5149101"/>
            <a:chOff x="7463259" y="583365"/>
            <a:chExt cx="4074533" cy="518192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2C8AFA-DA58-456C-8096-18714EEE4DB2}"/>
                </a:ext>
              </a:extLst>
            </p:cNvPr>
            <p:cNvSpPr/>
            <p:nvPr/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4C02E7-45C3-4C18-A4BD-707E621B6E8F}"/>
                </a:ext>
              </a:extLst>
            </p:cNvPr>
            <p:cNvSpPr/>
            <p:nvPr/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Tag=CustomerPhoto&#10;Crop=1&#10;Align=N/A">
            <a:extLst>
              <a:ext uri="{FF2B5EF4-FFF2-40B4-BE49-F238E27FC236}">
                <a16:creationId xmlns:a16="http://schemas.microsoft.com/office/drawing/2014/main" id="{F94932AF-72B3-4EED-B79D-549C8D2D34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8116372" y="1116344"/>
            <a:ext cx="2799102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3" y="5486064"/>
            <a:ext cx="5540543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AFF88-2573-4A47-BE6B-D1937B5556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C9A896-C936-49A0-ABFD-6F47EC04389F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46553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5BFD943-C431-440C-B1EA-E72133BC0306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A8E64-1D0A-491C-8C16-7A7532ADF112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474970"/>
            <a:ext cx="4960745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4967811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4" y="5486064"/>
            <a:ext cx="4967622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282222-F199-4948-BCBA-387EB9DB67A4}"/>
              </a:ext>
            </a:extLst>
          </p:cNvPr>
          <p:cNvGrpSpPr/>
          <p:nvPr/>
        </p:nvGrpSpPr>
        <p:grpSpPr>
          <a:xfrm>
            <a:off x="6899253" y="482170"/>
            <a:ext cx="4652668" cy="5149101"/>
            <a:chOff x="6885125" y="583365"/>
            <a:chExt cx="4652668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634B5F2-071A-4F60-8A39-522B6E05BE2F}"/>
                </a:ext>
              </a:extLst>
            </p:cNvPr>
            <p:cNvSpPr/>
            <p:nvPr/>
          </p:nvSpPr>
          <p:spPr>
            <a:xfrm>
              <a:off x="6885125" y="583365"/>
              <a:ext cx="4652668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3251506-6E27-4035-A32B-D1E082441A1B}"/>
                </a:ext>
              </a:extLst>
            </p:cNvPr>
            <p:cNvSpPr/>
            <p:nvPr/>
          </p:nvSpPr>
          <p:spPr>
            <a:xfrm>
              <a:off x="7225358" y="915807"/>
              <a:ext cx="400124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 descr="Tag=CustomerPhoto&#10;Crop=1&#10;Align=N/A">
            <a:extLst>
              <a:ext uri="{FF2B5EF4-FFF2-40B4-BE49-F238E27FC236}">
                <a16:creationId xmlns:a16="http://schemas.microsoft.com/office/drawing/2014/main" id="{54F6F224-8FA3-416A-BC2F-2CDF5F7E16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7555449" y="1116344"/>
            <a:ext cx="3360025" cy="3866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F2FE5-BD8C-47D7-9018-93E579029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C4FC8E-6157-4146-B895-A77DB3E05985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702005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EFDE16CB-8424-49CF-86F4-1F70693C02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1E95A3-8161-4F0A-A121-DECD04A93702}"/>
              </a:ext>
            </a:extLst>
          </p:cNvPr>
          <p:cNvSpPr/>
          <p:nvPr/>
        </p:nvSpPr>
        <p:spPr>
          <a:xfrm>
            <a:off x="0" y="4907589"/>
            <a:ext cx="8295215" cy="14529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993" y="5241371"/>
            <a:ext cx="6835556" cy="954556"/>
          </a:xfrm>
        </p:spPr>
        <p:txBody>
          <a:bodyPr vert="horz" lIns="91440" tIns="45720" rIns="91440" bIns="0" rtlCol="0" anchor="t">
            <a:normAutofit/>
          </a:bodyPr>
          <a:lstStyle/>
          <a:p>
            <a:pPr algn="r"/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 descr="Tag=AccentColor&#10;Flavor=Light&#10;Target=Text"/>
          <p:cNvSpPr>
            <a:spLocks noGrp="1"/>
          </p:cNvSpPr>
          <p:nvPr>
            <p:ph type="sldNum" sz="quarter" idx="12"/>
          </p:nvPr>
        </p:nvSpPr>
        <p:spPr>
          <a:xfrm>
            <a:off x="314249" y="507583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8" name="Straight Connector 7" descr="Tag=AccentColor&#10;Flavor=Light&#10;Target=Line">
            <a:extLst>
              <a:ext uri="{FF2B5EF4-FFF2-40B4-BE49-F238E27FC236}">
                <a16:creationId xmlns:a16="http://schemas.microsoft.com/office/drawing/2014/main" id="{DA0AC9CE-43F0-435C-BD6C-70E61E1B27BF}"/>
              </a:ext>
            </a:extLst>
          </p:cNvPr>
          <p:cNvCxnSpPr/>
          <p:nvPr/>
        </p:nvCxnSpPr>
        <p:spPr>
          <a:xfrm>
            <a:off x="1298990" y="5075836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992" y="6366156"/>
            <a:ext cx="413606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5724" y="6367219"/>
            <a:ext cx="253382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5189395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7AC7FB8-6AFB-432C-87F3-29C82F6DAA64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E823F-14D5-4EE8-B277-1CBBD9456D34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474970"/>
            <a:ext cx="3529854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3536865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3" y="5486064"/>
            <a:ext cx="3536731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685E86-ECD2-4EA3-99F5-413039D95C2E}"/>
              </a:ext>
            </a:extLst>
          </p:cNvPr>
          <p:cNvGrpSpPr/>
          <p:nvPr/>
        </p:nvGrpSpPr>
        <p:grpSpPr>
          <a:xfrm>
            <a:off x="5460131" y="482170"/>
            <a:ext cx="6091790" cy="5149101"/>
            <a:chOff x="5446003" y="583365"/>
            <a:chExt cx="6091790" cy="518192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CF778B-C5C3-44C6-96BC-BAE822653841}"/>
                </a:ext>
              </a:extLst>
            </p:cNvPr>
            <p:cNvSpPr/>
            <p:nvPr/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05D78B-041A-434E-8D1C-4A406659F75A}"/>
                </a:ext>
              </a:extLst>
            </p:cNvPr>
            <p:cNvSpPr/>
            <p:nvPr/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 descr="Tag=CustomerPhoto&#10;Crop=1&#10;Align=N/A">
            <a:extLst>
              <a:ext uri="{FF2B5EF4-FFF2-40B4-BE49-F238E27FC236}">
                <a16:creationId xmlns:a16="http://schemas.microsoft.com/office/drawing/2014/main" id="{81509AD4-D9C5-4DCF-8178-82F2A4F497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6093925" y="1116344"/>
            <a:ext cx="4821550" cy="3866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47548D-84E4-421A-9E60-249FC378C3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1277B2-DFEB-4CF8-84BD-441FD092AFEF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4099"/>
      </p:ext>
    </p:extLst>
  </p:cSld>
  <p:clrMapOvr>
    <a:masterClrMapping/>
  </p:clrMapOvr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C1C8E8D-F90C-4CE0-B013-CBAC6E4D7690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B2D4F-5C3C-4930-9E59-5624E50633A5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8097" y="329307"/>
            <a:ext cx="2822074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51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1251" y="5486064"/>
            <a:ext cx="2821967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1721EC-7249-4412-ACE9-7752CF201736}"/>
              </a:ext>
            </a:extLst>
          </p:cNvPr>
          <p:cNvGrpSpPr/>
          <p:nvPr/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CCC7A4-5D61-41EA-82D7-5D59C1F1C437}"/>
                </a:ext>
              </a:extLst>
            </p:cNvPr>
            <p:cNvSpPr/>
            <p:nvPr/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6A4307-5009-41C2-B976-153F0A17E6EC}"/>
                </a:ext>
              </a:extLst>
            </p:cNvPr>
            <p:cNvSpPr/>
            <p:nvPr/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39" descr="Tag=CustomerPhoto&#10;Crop=1&#10;Align=N/A">
            <a:extLst>
              <a:ext uri="{FF2B5EF4-FFF2-40B4-BE49-F238E27FC236}">
                <a16:creationId xmlns:a16="http://schemas.microsoft.com/office/drawing/2014/main" id="{FFEB911B-378B-495B-BB61-2493C5CC3E9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4618373" y="1116344"/>
            <a:ext cx="6282918" cy="3866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6480F6-B743-4137-9D81-70DA7E0B64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B337-89A8-4A06-ADF2-C2CB930A96F6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77694"/>
      </p:ext>
    </p:extLst>
  </p:cSld>
  <p:clrMapOvr>
    <a:masterClrMapping/>
  </p:clrMapOvr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6B7B4C0-8C15-46E4-8A31-F7279A6C0872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F81F4-9BAB-460D-92B1-C28DA1A93443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712" y="1474970"/>
            <a:ext cx="5533666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30F693-25C2-463E-BD46-7747B973B63E}"/>
              </a:ext>
            </a:extLst>
          </p:cNvPr>
          <p:cNvGrpSpPr/>
          <p:nvPr/>
        </p:nvGrpSpPr>
        <p:grpSpPr>
          <a:xfrm>
            <a:off x="632238" y="482170"/>
            <a:ext cx="4074533" cy="5149101"/>
            <a:chOff x="7463259" y="583365"/>
            <a:chExt cx="4074533" cy="51819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7BD3E6-8467-4751-981C-022B81C8C37A}"/>
                </a:ext>
              </a:extLst>
            </p:cNvPr>
            <p:cNvSpPr/>
            <p:nvPr/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5948BE6-C29F-480C-B514-CAC7F0A1F6DA}"/>
                </a:ext>
              </a:extLst>
            </p:cNvPr>
            <p:cNvSpPr/>
            <p:nvPr/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0711" y="329307"/>
            <a:ext cx="5552880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32" name="Picture 31" descr="Tag=CustomerPhoto&#10;Crop=1&#10;Align=N/A">
            <a:extLst>
              <a:ext uri="{FF2B5EF4-FFF2-40B4-BE49-F238E27FC236}">
                <a16:creationId xmlns:a16="http://schemas.microsoft.com/office/drawing/2014/main" id="{1434AFA1-F9B8-4BB3-8391-528770F286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4"/>
            <a:ext cx="2799102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83835" y="5486064"/>
            <a:ext cx="5552669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49B09-1A5B-4ED0-AEDF-47EA1B231E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C965C-774D-422E-B6BA-A1E5BF94466F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6976"/>
      </p:ext>
    </p:extLst>
  </p:cSld>
  <p:clrMapOvr>
    <a:masterClrMapping/>
  </p:clrMapOvr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382623-6794-42AF-9EED-73FB8EDF1CD1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3CB33-C93D-4DDB-AA28-90DF54B272F4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870" y="1474970"/>
            <a:ext cx="4961508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2BF2E1-8484-437D-B75E-B9C33883108F}"/>
              </a:ext>
            </a:extLst>
          </p:cNvPr>
          <p:cNvGrpSpPr/>
          <p:nvPr/>
        </p:nvGrpSpPr>
        <p:grpSpPr>
          <a:xfrm>
            <a:off x="632238" y="482170"/>
            <a:ext cx="4641750" cy="5149101"/>
            <a:chOff x="7463259" y="583365"/>
            <a:chExt cx="4641750" cy="518192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932DDD-9795-4FAC-BA83-839CB6E76C6A}"/>
                </a:ext>
              </a:extLst>
            </p:cNvPr>
            <p:cNvSpPr/>
            <p:nvPr/>
          </p:nvSpPr>
          <p:spPr>
            <a:xfrm>
              <a:off x="7463259" y="583365"/>
              <a:ext cx="464175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A13E641-1112-411D-8511-70B0DE116134}"/>
                </a:ext>
              </a:extLst>
            </p:cNvPr>
            <p:cNvSpPr/>
            <p:nvPr/>
          </p:nvSpPr>
          <p:spPr>
            <a:xfrm>
              <a:off x="7776318" y="915807"/>
              <a:ext cx="4001651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64855" y="329307"/>
            <a:ext cx="4978735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36" name="Picture 35" descr="Tag=CustomerPhoto&#10;Crop=1&#10;Align=N/A">
            <a:extLst>
              <a:ext uri="{FF2B5EF4-FFF2-40B4-BE49-F238E27FC236}">
                <a16:creationId xmlns:a16="http://schemas.microsoft.com/office/drawing/2014/main" id="{33280C6E-436E-47A0-BE95-EBB7990D7C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2" y="1116344"/>
            <a:ext cx="3362141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7958" y="5486064"/>
            <a:ext cx="4978546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21809-5AA4-46DF-8080-E9E1F756E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E0EA6E-C2C3-4067-9B8E-E74EC33A4B4C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793"/>
      </p:ext>
    </p:extLst>
  </p:cSld>
  <p:clrMapOvr>
    <a:masterClrMapping/>
  </p:clrMapOvr>
</p:sld>
</file>

<file path=ppt/slides/slide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6290538-402F-4417-96A6-FEA32F9057F9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5318D-852E-4684-A498-2E8DA6C445D9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7582" y="1474970"/>
            <a:ext cx="3496796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4C98D7-F1CC-4F08-A9BA-6CB6F27E98A0}"/>
              </a:ext>
            </a:extLst>
          </p:cNvPr>
          <p:cNvGrpSpPr/>
          <p:nvPr/>
        </p:nvGrpSpPr>
        <p:grpSpPr>
          <a:xfrm>
            <a:off x="632238" y="482170"/>
            <a:ext cx="6104330" cy="5149101"/>
            <a:chOff x="7463259" y="583365"/>
            <a:chExt cx="6104330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3A3B45-5B76-4C13-90BE-66E6A89D28D5}"/>
                </a:ext>
              </a:extLst>
            </p:cNvPr>
            <p:cNvSpPr/>
            <p:nvPr/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8E1BC1-37A1-4CB2-BDE5-58AE0B7852C8}"/>
                </a:ext>
              </a:extLst>
            </p:cNvPr>
            <p:cNvSpPr/>
            <p:nvPr/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4653" y="329307"/>
            <a:ext cx="3508937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29" name="Picture 28" descr="Tag=CustomerPhoto&#10;Crop=1&#10;Align=N/A">
            <a:extLst>
              <a:ext uri="{FF2B5EF4-FFF2-40B4-BE49-F238E27FC236}">
                <a16:creationId xmlns:a16="http://schemas.microsoft.com/office/drawing/2014/main" id="{5BD8CFED-7CC9-412B-81B6-87327312EB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2" y="1116344"/>
            <a:ext cx="4825148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27700" y="5486064"/>
            <a:ext cx="3508804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BEC0F-0D5C-42C5-9762-3599B819E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0BFDEE-B04B-4BBD-B634-EED34B0CBA31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32984"/>
      </p:ext>
    </p:extLst>
  </p:cSld>
  <p:clrMapOvr>
    <a:masterClrMapping/>
  </p:clrMapOvr>
</p:sld>
</file>

<file path=ppt/slides/slide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9FF23D1-A126-4206-AE25-7E8A1CD4A21C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E72E5-3B8D-4C82-AB5D-3AC09D63F7D3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960" y="1474969"/>
            <a:ext cx="2853278" cy="3151679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6F1661-D9D8-4E47-B38F-41BA5A94BEB0}"/>
              </a:ext>
            </a:extLst>
          </p:cNvPr>
          <p:cNvGrpSpPr/>
          <p:nvPr/>
        </p:nvGrpSpPr>
        <p:grpSpPr>
          <a:xfrm>
            <a:off x="632237" y="482170"/>
            <a:ext cx="7560115" cy="5149101"/>
            <a:chOff x="7463258" y="583365"/>
            <a:chExt cx="7560115" cy="518192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F59EE05-AA07-4F8A-90B6-9E020D24FBB8}"/>
                </a:ext>
              </a:extLst>
            </p:cNvPr>
            <p:cNvSpPr/>
            <p:nvPr/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07AECB7-C5D0-4B03-B0DA-83873F1C8F59}"/>
                </a:ext>
              </a:extLst>
            </p:cNvPr>
            <p:cNvSpPr/>
            <p:nvPr/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93077" y="329307"/>
            <a:ext cx="2863185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35" name="Picture 34" descr="Tag=CustomerPhoto&#10;Crop=1&#10;Align=N/A">
            <a:extLst>
              <a:ext uri="{FF2B5EF4-FFF2-40B4-BE49-F238E27FC236}">
                <a16:creationId xmlns:a16="http://schemas.microsoft.com/office/drawing/2014/main" id="{F52C3751-1544-43AA-8D93-D8212C5295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2" y="1116344"/>
            <a:ext cx="6282918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093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86068" y="5486064"/>
            <a:ext cx="2863076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ECEE6F-B7C4-4D00-A6D9-84B3195A49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7705A9-0B7F-4206-B192-9CB275DB6953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41887"/>
      </p:ext>
    </p:extLst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047BAEC6-164E-4051-8A47-E96129845C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9E4231-6211-405E-A068-18646067AF7F}"/>
              </a:ext>
            </a:extLst>
          </p:cNvPr>
          <p:cNvSpPr/>
          <p:nvPr/>
        </p:nvSpPr>
        <p:spPr>
          <a:xfrm>
            <a:off x="3896785" y="3768677"/>
            <a:ext cx="8295215" cy="2591842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512" y="4100187"/>
            <a:ext cx="6835556" cy="2095740"/>
          </a:xfrm>
        </p:spPr>
        <p:txBody>
          <a:bodyPr vert="horz" lIns="91440" tIns="45720" rIns="91440" bIns="0" rtlCol="0" anchor="t">
            <a:normAutofit/>
          </a:bodyPr>
          <a:lstStyle/>
          <a:p>
            <a:endParaRPr lang="en-US" sz="4000" dirty="0">
              <a:solidFill>
                <a:srgbClr val="FFFFFE"/>
              </a:solidFill>
            </a:endParaRPr>
          </a:p>
        </p:txBody>
      </p:sp>
      <p:cxnSp>
        <p:nvCxnSpPr>
          <p:cNvPr id="8" name="Straight Connector 7" descr="Tag=AccentColor&#10;Flavor=Light&#10;Target=Line">
            <a:extLst>
              <a:ext uri="{FF2B5EF4-FFF2-40B4-BE49-F238E27FC236}">
                <a16:creationId xmlns:a16="http://schemas.microsoft.com/office/drawing/2014/main" id="{7B8BED93-E65C-41D3-8B8A-5CE5F507BE86}"/>
              </a:ext>
            </a:extLst>
          </p:cNvPr>
          <p:cNvCxnSpPr/>
          <p:nvPr/>
        </p:nvCxnSpPr>
        <p:spPr>
          <a:xfrm>
            <a:off x="4065509" y="3930481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 descr="Tag=AccentColor&#10;Flavor=Light&#10;Target=Text"/>
          <p:cNvSpPr>
            <a:spLocks noGrp="1"/>
          </p:cNvSpPr>
          <p:nvPr>
            <p:ph type="sldNum" sz="quarter" idx="12"/>
          </p:nvPr>
        </p:nvSpPr>
        <p:spPr>
          <a:xfrm>
            <a:off x="11061734" y="40950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60264" y="6357108"/>
            <a:ext cx="413606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1996" y="6358171"/>
            <a:ext cx="253382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4073385"/>
      </p:ext>
    </p:extLst>
  </p:cSld>
  <p:clrMapOvr>
    <a:masterClrMapping/>
  </p:clrMapOvr>
</p:sld>
</file>

<file path=ppt/slides/slide2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294B2AF4-EB62-4F07-AFE4-FC3927E090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3D6258-1876-4784-ACAD-932499BB1D4F}"/>
              </a:ext>
            </a:extLst>
          </p:cNvPr>
          <p:cNvSpPr/>
          <p:nvPr/>
        </p:nvSpPr>
        <p:spPr>
          <a:xfrm>
            <a:off x="10953" y="3768677"/>
            <a:ext cx="8295215" cy="2591842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476" y="4100187"/>
            <a:ext cx="6835556" cy="2095740"/>
          </a:xfrm>
        </p:spPr>
        <p:txBody>
          <a:bodyPr vert="horz" lIns="91440" tIns="45720" rIns="91440" bIns="0" rtlCol="0" anchor="t">
            <a:normAutofit/>
          </a:bodyPr>
          <a:lstStyle/>
          <a:p>
            <a:pPr algn="r"/>
            <a:endParaRPr lang="en-US" sz="4000" dirty="0">
              <a:solidFill>
                <a:srgbClr val="FFFFFE"/>
              </a:solidFill>
            </a:endParaRPr>
          </a:p>
        </p:txBody>
      </p:sp>
      <p:cxnSp>
        <p:nvCxnSpPr>
          <p:cNvPr id="8" name="Straight Connector 7" descr="Tag=AccentColor&#10;Flavor=Light&#10;Target=Line">
            <a:extLst>
              <a:ext uri="{FF2B5EF4-FFF2-40B4-BE49-F238E27FC236}">
                <a16:creationId xmlns:a16="http://schemas.microsoft.com/office/drawing/2014/main" id="{28DF73CA-26C8-4ECA-8F4B-D07407F2EFA7}"/>
              </a:ext>
            </a:extLst>
          </p:cNvPr>
          <p:cNvCxnSpPr/>
          <p:nvPr/>
        </p:nvCxnSpPr>
        <p:spPr>
          <a:xfrm>
            <a:off x="1313473" y="3930481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 descr="Tag=AccentColor&#10;Flavor=Light&#10;Target=Text"/>
          <p:cNvSpPr>
            <a:spLocks noGrp="1"/>
          </p:cNvSpPr>
          <p:nvPr>
            <p:ph type="sldNum" sz="quarter" idx="12"/>
          </p:nvPr>
        </p:nvSpPr>
        <p:spPr>
          <a:xfrm>
            <a:off x="331789" y="40950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08228" y="6357108"/>
            <a:ext cx="413606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09960" y="6358171"/>
            <a:ext cx="253382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139608"/>
      </p:ext>
    </p:extLst>
  </p:cSld>
  <p:clrMapOvr>
    <a:masterClrMapping/>
  </p:clrMapOvr>
</p:sld>
</file>

<file path=ppt/slides/slide2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E3CF9289-A9E8-4E26-947C-31A854AD47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199D33-750D-40A3-927A-8D32B0600884}"/>
              </a:ext>
            </a:extLst>
          </p:cNvPr>
          <p:cNvSpPr/>
          <p:nvPr/>
        </p:nvSpPr>
        <p:spPr>
          <a:xfrm>
            <a:off x="1" y="4397173"/>
            <a:ext cx="12192000" cy="1963346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01" y="4731477"/>
            <a:ext cx="9599967" cy="1464450"/>
          </a:xfrm>
        </p:spPr>
        <p:txBody>
          <a:bodyPr vert="horz" lIns="91440" tIns="45720" rIns="91440" bIns="0" rtlCol="0" anchor="t">
            <a:normAutofit/>
          </a:bodyPr>
          <a:lstStyle/>
          <a:p>
            <a:endParaRPr lang="en-US" sz="4000" dirty="0">
              <a:solidFill>
                <a:srgbClr val="FFFFFE"/>
              </a:solidFill>
            </a:endParaRPr>
          </a:p>
        </p:txBody>
      </p:sp>
      <p:cxnSp>
        <p:nvCxnSpPr>
          <p:cNvPr id="8" name="Straight Connector 7" descr="Tag=AccentColor&#10;Flavor=Light&#10;Target=Line">
            <a:extLst>
              <a:ext uri="{FF2B5EF4-FFF2-40B4-BE49-F238E27FC236}">
                <a16:creationId xmlns:a16="http://schemas.microsoft.com/office/drawing/2014/main" id="{28B5C7E8-DD6D-40CB-A8DC-7056D20EB459}"/>
              </a:ext>
            </a:extLst>
          </p:cNvPr>
          <p:cNvCxnSpPr/>
          <p:nvPr/>
        </p:nvCxnSpPr>
        <p:spPr>
          <a:xfrm>
            <a:off x="1296101" y="4564091"/>
            <a:ext cx="96019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 descr="Tag=AccentColor&#10;Flavor=Light&#10;Target=Text"/>
          <p:cNvSpPr>
            <a:spLocks noGrp="1"/>
          </p:cNvSpPr>
          <p:nvPr>
            <p:ph type="sldNum" sz="quarter" idx="12"/>
          </p:nvPr>
        </p:nvSpPr>
        <p:spPr>
          <a:xfrm>
            <a:off x="321356" y="472868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6102" y="6357108"/>
            <a:ext cx="5686518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48286" y="6358171"/>
            <a:ext cx="374753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424808"/>
      </p:ext>
    </p:extLst>
  </p:cSld>
  <p:clrMapOvr>
    <a:masterClrMapping/>
  </p:clrMapOvr>
</p:sld>
</file>

<file path=ppt/slides/slide2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635906-9439-4B9A-9708-6BACBF28313C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Tag=CustomerPhoto&#10;Crop=1&#10;Align=N/A">
            <a:extLst>
              <a:ext uri="{FF2B5EF4-FFF2-40B4-BE49-F238E27FC236}">
                <a16:creationId xmlns:a16="http://schemas.microsoft.com/office/drawing/2014/main" id="{3EC0E27F-70EB-4B1D-B2F3-9F2C1917C6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5" y="0"/>
            <a:ext cx="12191695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E99921-394E-4BF5-9CA4-EAFB21E88FD3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1553634"/>
            <a:ext cx="8654522" cy="3018150"/>
          </a:xfrm>
        </p:spPr>
        <p:txBody>
          <a:bodyPr anchor="b">
            <a:normAutofit/>
          </a:bodyPr>
          <a:lstStyle/>
          <a:p>
            <a:endParaRPr lang="en-US" sz="4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90195" y="4060944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3949AE-122B-4DB6-87D4-A568D2A1DAA4}"/>
              </a:ext>
            </a:extLst>
          </p:cNvPr>
          <p:cNvCxnSpPr/>
          <p:nvPr/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4886306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4887369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6D9D3-6B41-4FCB-9575-24D062750F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033013-E1F0-4ADF-A097-D63ECD4A0111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26304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02D80697-74C4-4117-AFBB-3DCBC7F2BA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67E8BF-E4B2-4098-9FB3-9E400BD86935}"/>
              </a:ext>
            </a:extLst>
          </p:cNvPr>
          <p:cNvSpPr/>
          <p:nvPr/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0" rtlCol="0" anchor="t">
            <a:normAutofit/>
          </a:bodyPr>
          <a:lstStyle/>
          <a:p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52467" y="507359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3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cxnSp>
        <p:nvCxnSpPr>
          <p:cNvPr id="8" name="Straight Connector 7" descr="Tag=AccentColor&#10;Flavor=Light&#10;Target=Line">
            <a:extLst>
              <a:ext uri="{FF2B5EF4-FFF2-40B4-BE49-F238E27FC236}">
                <a16:creationId xmlns:a16="http://schemas.microsoft.com/office/drawing/2014/main" id="{3781A10F-5DF6-4C9B-AE0B-5249E4399D26}"/>
              </a:ext>
            </a:extLst>
          </p:cNvPr>
          <p:cNvCxnSpPr/>
          <p:nvPr/>
        </p:nvCxnSpPr>
        <p:spPr>
          <a:xfrm>
            <a:off x="6094411" y="5073596"/>
            <a:ext cx="528319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410" y="6354276"/>
            <a:ext cx="3117281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77359" y="6355339"/>
            <a:ext cx="1996544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14717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FCD7C91C-8CB6-4BF9-A1D9-9BEE8F590A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D85384-0496-4D83-A78C-96F0F992EDE8}"/>
              </a:ext>
            </a:extLst>
          </p:cNvPr>
          <p:cNvSpPr/>
          <p:nvPr/>
        </p:nvSpPr>
        <p:spPr>
          <a:xfrm>
            <a:off x="3289695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421" y="5239131"/>
            <a:ext cx="5279490" cy="960087"/>
          </a:xfrm>
        </p:spPr>
        <p:txBody>
          <a:bodyPr vert="horz" lIns="91440" tIns="45720" rIns="91440" bIns="0" rtlCol="0" anchor="t">
            <a:normAutofit/>
          </a:bodyPr>
          <a:lstStyle/>
          <a:p>
            <a:pPr algn="ctr"/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08041" y="507359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4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cxnSp>
        <p:nvCxnSpPr>
          <p:cNvPr id="8" name="Straight Connector 7" descr="Tag=AccentColor&#10;Flavor=Light&#10;Target=Line">
            <a:extLst>
              <a:ext uri="{FF2B5EF4-FFF2-40B4-BE49-F238E27FC236}">
                <a16:creationId xmlns:a16="http://schemas.microsoft.com/office/drawing/2014/main" id="{464CAEF2-6B5B-434C-8B79-D7AE633C474B}"/>
              </a:ext>
            </a:extLst>
          </p:cNvPr>
          <p:cNvCxnSpPr/>
          <p:nvPr/>
        </p:nvCxnSpPr>
        <p:spPr>
          <a:xfrm>
            <a:off x="3453420" y="5073596"/>
            <a:ext cx="528319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3419" y="6354276"/>
            <a:ext cx="3117281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36368" y="6355339"/>
            <a:ext cx="1996544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5722177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3F94EB78-63F9-4419-947D-3948AB54D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D4DBF95-3416-4177-9963-47A46BC1BCFE}"/>
              </a:ext>
            </a:extLst>
          </p:cNvPr>
          <p:cNvSpPr/>
          <p:nvPr/>
        </p:nvSpPr>
        <p:spPr>
          <a:xfrm>
            <a:off x="8129872" y="497795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1655" y="825587"/>
            <a:ext cx="3075424" cy="1442572"/>
          </a:xfrm>
        </p:spPr>
        <p:txBody>
          <a:bodyPr vert="horz" lIns="91440" tIns="45720" rIns="91440" bIns="0" rtlCol="0" anchor="t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</p:txBody>
      </p:sp>
      <p:cxnSp>
        <p:nvCxnSpPr>
          <p:cNvPr id="24" name="Straight Connector 23" descr="Tag=AccentColor&#10;Flavor=Light&#10;Target=Line">
            <a:extLst>
              <a:ext uri="{FF2B5EF4-FFF2-40B4-BE49-F238E27FC236}">
                <a16:creationId xmlns:a16="http://schemas.microsoft.com/office/drawing/2014/main" id="{C4A105A4-8C56-4602-B77F-265D1570088E}"/>
              </a:ext>
            </a:extLst>
          </p:cNvPr>
          <p:cNvCxnSpPr/>
          <p:nvPr/>
        </p:nvCxnSpPr>
        <p:spPr>
          <a:xfrm>
            <a:off x="8293596" y="662123"/>
            <a:ext cx="30786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7737" y="79873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192868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B63213DB-1972-4D30-BC8A-551FE24F0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168411-10C8-4F22-AD80-4F467066AF42}"/>
              </a:ext>
            </a:extLst>
          </p:cNvPr>
          <p:cNvSpPr/>
          <p:nvPr/>
        </p:nvSpPr>
        <p:spPr>
          <a:xfrm>
            <a:off x="6437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12" y="5239131"/>
            <a:ext cx="5279490" cy="960087"/>
          </a:xfrm>
        </p:spPr>
        <p:txBody>
          <a:bodyPr vert="horz" lIns="91440" tIns="45720" rIns="91440" bIns="0" rtlCol="0" anchor="t">
            <a:normAutofit/>
          </a:bodyPr>
          <a:lstStyle/>
          <a:p>
            <a:pPr algn="r"/>
            <a:endParaRPr lang="en-US" dirty="0">
              <a:solidFill>
                <a:srgbClr val="FFFFFE"/>
              </a:solidFill>
            </a:endParaRPr>
          </a:p>
        </p:txBody>
      </p:sp>
      <p:cxnSp>
        <p:nvCxnSpPr>
          <p:cNvPr id="8" name="Straight Connector 7" descr="Tag=AccentColor&#10;Flavor=Light&#10;Target=Line">
            <a:extLst>
              <a:ext uri="{FF2B5EF4-FFF2-40B4-BE49-F238E27FC236}">
                <a16:creationId xmlns:a16="http://schemas.microsoft.com/office/drawing/2014/main" id="{676E868E-2D30-43CC-AAD1-727A709BE5F0}"/>
              </a:ext>
            </a:extLst>
          </p:cNvPr>
          <p:cNvCxnSpPr/>
          <p:nvPr/>
        </p:nvCxnSpPr>
        <p:spPr>
          <a:xfrm>
            <a:off x="807511" y="5073596"/>
            <a:ext cx="528319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14575" y="5073596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algn="l"/>
              <a:t>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10" y="6354276"/>
            <a:ext cx="3117281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090459" y="6355339"/>
            <a:ext cx="1996544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8579487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990B120A-9661-4546-9D84-46244074BF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9D909D7-F488-46A2-8D9D-4259295B79A9}"/>
              </a:ext>
            </a:extLst>
          </p:cNvPr>
          <p:cNvSpPr/>
          <p:nvPr/>
        </p:nvSpPr>
        <p:spPr>
          <a:xfrm>
            <a:off x="3778631" y="4738327"/>
            <a:ext cx="4631232" cy="1618025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597" y="5066285"/>
            <a:ext cx="4289439" cy="1125608"/>
          </a:xfrm>
        </p:spPr>
        <p:txBody>
          <a:bodyPr vert="horz" lIns="91440" tIns="45720" rIns="91440" bIns="0" rtlCol="0" anchor="t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</p:txBody>
      </p:sp>
      <p:cxnSp>
        <p:nvCxnSpPr>
          <p:cNvPr id="24" name="Straight Connector 23" descr="Tag=AccentColor&#10;Flavor=Light&#10;Target=Line">
            <a:extLst>
              <a:ext uri="{FF2B5EF4-FFF2-40B4-BE49-F238E27FC236}">
                <a16:creationId xmlns:a16="http://schemas.microsoft.com/office/drawing/2014/main" id="{81EFCCEA-40C1-4A91-97F5-00E005DA711B}"/>
              </a:ext>
            </a:extLst>
          </p:cNvPr>
          <p:cNvCxnSpPr/>
          <p:nvPr/>
        </p:nvCxnSpPr>
        <p:spPr>
          <a:xfrm>
            <a:off x="3946597" y="4902975"/>
            <a:ext cx="42894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791956" y="503843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7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77728" y="6355339"/>
            <a:ext cx="185830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6598" y="6354276"/>
            <a:ext cx="2429190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</p:spTree>
    <p:extLst>
      <p:ext uri="{BB962C8B-B14F-4D97-AF65-F5344CB8AC3E}">
        <p14:creationId xmlns:p14="http://schemas.microsoft.com/office/powerpoint/2010/main" val="1256159374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BC90EDE9-3D3B-4C1E-A0E6-0B06CBA508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1175CA-5F60-4726-BA49-0BB46B77C5D5}"/>
              </a:ext>
            </a:extLst>
          </p:cNvPr>
          <p:cNvSpPr/>
          <p:nvPr/>
        </p:nvSpPr>
        <p:spPr>
          <a:xfrm>
            <a:off x="645796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79" y="4749321"/>
            <a:ext cx="3075424" cy="1442572"/>
          </a:xfrm>
        </p:spPr>
        <p:txBody>
          <a:bodyPr vert="horz" lIns="91440" tIns="45720" rIns="91440" bIns="0" rtlCol="0" anchor="t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</p:txBody>
      </p:sp>
      <p:cxnSp>
        <p:nvCxnSpPr>
          <p:cNvPr id="24" name="Straight Connector 23" descr="Tag=AccentColor&#10;Flavor=Light&#10;Target=Line">
            <a:extLst>
              <a:ext uri="{FF2B5EF4-FFF2-40B4-BE49-F238E27FC236}">
                <a16:creationId xmlns:a16="http://schemas.microsoft.com/office/drawing/2014/main" id="{669787C2-DD89-4BA6-B391-6622C037FF74}"/>
              </a:ext>
            </a:extLst>
          </p:cNvPr>
          <p:cNvCxnSpPr/>
          <p:nvPr/>
        </p:nvCxnSpPr>
        <p:spPr>
          <a:xfrm>
            <a:off x="809520" y="4585857"/>
            <a:ext cx="30786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27231" y="4722470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algn="l"/>
              <a:t>8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794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1417BD1E-EEFA-4CFF-B0A1-FAA3BE6FFC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F2F666-EC1B-4B02-BCBD-848563E1F716}"/>
              </a:ext>
            </a:extLst>
          </p:cNvPr>
          <p:cNvSpPr/>
          <p:nvPr/>
        </p:nvSpPr>
        <p:spPr>
          <a:xfrm>
            <a:off x="8129872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1655" y="4749321"/>
            <a:ext cx="3075424" cy="1442572"/>
          </a:xfrm>
        </p:spPr>
        <p:txBody>
          <a:bodyPr vert="horz" lIns="91440" tIns="45720" rIns="91440" bIns="0" rtlCol="0" anchor="t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</p:txBody>
      </p:sp>
      <p:cxnSp>
        <p:nvCxnSpPr>
          <p:cNvPr id="24" name="Straight Connector 23" descr="Tag=AccentColor&#10;Flavor=Light&#10;Target=Line">
            <a:extLst>
              <a:ext uri="{FF2B5EF4-FFF2-40B4-BE49-F238E27FC236}">
                <a16:creationId xmlns:a16="http://schemas.microsoft.com/office/drawing/2014/main" id="{DD1F8EFA-0EC3-4C68-A870-B048361E03FC}"/>
              </a:ext>
            </a:extLst>
          </p:cNvPr>
          <p:cNvCxnSpPr/>
          <p:nvPr/>
        </p:nvCxnSpPr>
        <p:spPr>
          <a:xfrm>
            <a:off x="8293596" y="4585857"/>
            <a:ext cx="30786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7737" y="472247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9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1532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1317</TotalTime>
  <Words>232</Words>
  <Application>Microsoft Office PowerPoint</Application>
  <PresentationFormat>Widescreen</PresentationFormat>
  <Paragraphs>145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Bradley</dc:creator>
  <cp:lastModifiedBy>Christopher Maloney (POWERPOINT)</cp:lastModifiedBy>
  <cp:revision>37</cp:revision>
  <dcterms:created xsi:type="dcterms:W3CDTF">2015-10-27T19:24:59Z</dcterms:created>
  <dcterms:modified xsi:type="dcterms:W3CDTF">2016-04-29T18:04:59Z</dcterms:modified>
</cp:coreProperties>
</file>