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1"/>
  </p:notesMasterIdLst>
  <p:sldIdLst>
    <p:sldId id="276" r:id="rId2"/>
    <p:sldId id="273" r:id="rId3"/>
    <p:sldId id="275" r:id="rId4"/>
    <p:sldId id="278" r:id="rId5"/>
    <p:sldId id="277" r:id="rId6"/>
    <p:sldId id="286" r:id="rId7"/>
    <p:sldId id="288" r:id="rId8"/>
    <p:sldId id="287" r:id="rId9"/>
    <p:sldId id="289" r:id="rId10"/>
    <p:sldId id="290" r:id="rId11"/>
    <p:sldId id="29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80" r:id="rId27"/>
    <p:sldId id="282" r:id="rId28"/>
    <p:sldId id="28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20"/>
  </p:normalViewPr>
  <p:slideViewPr>
    <p:cSldViewPr snapToGrid="0" snapToObjects="1">
      <p:cViewPr varScale="1">
        <p:scale>
          <a:sx n="75" d="100"/>
          <a:sy n="75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5456-8F00-1640-BF0C-E4FEC9B98EB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C7BD6-2AFB-CB4B-92CA-931405B7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ID=ce20ca58-0e45-40f2-9e58-626fdc301899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0412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ID=e021b582-eba7-4b93-83d9-91476011f1a8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4895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ID=9242a817-2313-4e1d-9345-532f51463a38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58000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ID=3a48a2c2-2dbf-43e6-9050-b16679f2f0f0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026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ID=0ca94db3-ae0c-473e-aabb-66eba3c658cf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2912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ID=060b9d0e-6618-4435-bba6-671a36b49d8a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538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ID=8971682c-62ce-4f4b-a6d4-ad7fec08756d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4814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ID=2e49e389-7e1a-447b-ae6a-4cbb0afa64e7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684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ID=9c462d2f-e11b-41ed-9eb3-51b4ef193c4a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532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ID=7405ee30-1bc4-4dd1-af7d-c1154f65dace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92729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ID=6b2804e3-7f5a-43ae-997e-807837f0b0f2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9018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ID=e9bb6bfe-aca8-4347-a7c6-69aa2af07b24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460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ID=0434556e-f067-490b-bb77-cdf5fc873382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0535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ID=534557e1-4f61-46e7-86f9-1c82d8aee6cc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851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ID=4bb056d0-f125-4d33-9620-85e7eae960ad
FamilyID=NoFamily
Recipe=CROP
Type=Foreground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2577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ID=6ab0fff4-0491-4f26-80e0-36ba5aa5815b
FamilyID=NoFamily
Recipe=CROP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544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ID=de23024d-9c93-44ed-8497-47b368585a69
FamilyID=NoFamily
Recipe=CROP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031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ID=823958f9-20a9-4ab0-9b78-c4a287c301d4
FamilyID=NoFamily
Recipe=CROP
Type=Foreground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3975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ID=5b50b5f2-5d07-4b08-8fe0-bd8cfb7b2247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5880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ID=17980123-3401-490c-a03c-07c745c9d9e2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6855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ID=f6eacb37-8a39-4cb8-8ee0-3d4c92f7d7ae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7679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ID=27330f13-d923-4a6b-bad5-0033dc830e87
FamilyID=NoFamily
Recipe=CROP
Type=Background
Variant=1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7189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ID=f1856272-84c3-4a88-999e-da02cc2c0862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106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ID=c7c322ba-9204-40b8-891d-8a99af71f6a1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185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ID=cd3ebbc1-67fa-4e75-a590-d0472f8c578b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5416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ID=003f8a5a-8118-48b8-830f-402add4a5e69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464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ID=18f16a57-337d-4708-bd10-389b29bec202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61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ID=9765bb2f-2ec9-43df-9535-07f94d9c26f8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4610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ID=18725524-4a2e-4a8c-8004-7e6d4df6f840
FamilyID=NoFamily
Recipe=CROP
Type=Background
Variant=1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C7BD6-2AFB-CB4B-92CA-931405B74E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C833-3516-5E45-B896-7954A252F32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>
            <a:extLst>
              <a:ext uri="{FF2B5EF4-FFF2-40B4-BE49-F238E27FC236}">
                <a16:creationId xmlns:a16="http://schemas.microsoft.com/office/drawing/2014/main" id="{9BF3B27D-A606-4E0F-8577-369B838261CF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14408"/>
      </p:ext>
    </p:extLst>
  </p:cSld>
  <p:clrMapOvr>
    <a:masterClrMapping/>
  </p:clrMapOvr>
</p:sldLayout>
</file>

<file path=ppt/slideLayouts/slideLayout10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6B57-B779-C144-BD47-69375AA9ED57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>
            <a:extLst>
              <a:ext uri="{FF2B5EF4-FFF2-40B4-BE49-F238E27FC236}">
                <a16:creationId xmlns:a16="http://schemas.microsoft.com/office/drawing/2014/main" id="{A6C83196-057A-4D81-8F6D-DC7BEF3ABE4B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046159"/>
      </p:ext>
    </p:extLst>
  </p:cSld>
  <p:clrMapOvr>
    <a:masterClrMapping/>
  </p:clrMapOvr>
</p:sldLayout>
</file>

<file path=ppt/slideLayouts/slideLayout11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5D2D-833A-E74B-A81B-AF66EF6605E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>
            <a:extLst>
              <a:ext uri="{FF2B5EF4-FFF2-40B4-BE49-F238E27FC236}">
                <a16:creationId xmlns:a16="http://schemas.microsoft.com/office/drawing/2014/main" id="{11752F82-522B-4B6C-BFBD-C4D1E1E48308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642773"/>
      </p:ext>
    </p:extLst>
  </p:cSld>
  <p:clrMapOvr>
    <a:masterClrMapping/>
  </p:clrMapOvr>
</p:sldLayout>
</file>

<file path=ppt/slideLayouts/slideLayout2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41E63D0-9B1B-2E4D-A0A0-A814ADD9A021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>
            <a:extLst>
              <a:ext uri="{FF2B5EF4-FFF2-40B4-BE49-F238E27FC236}">
                <a16:creationId xmlns:a16="http://schemas.microsoft.com/office/drawing/2014/main" id="{0A2548F8-C9DA-4058-9816-3151038E45F9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923718"/>
      </p:ext>
    </p:extLst>
  </p:cSld>
  <p:clrMapOvr>
    <a:masterClrMapping/>
  </p:clrMapOvr>
</p:sldLayout>
</file>

<file path=ppt/slideLayouts/slideLayout3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0770-3BAC-9949-8B3D-E0ECAD66721B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>
            <a:extLst>
              <a:ext uri="{FF2B5EF4-FFF2-40B4-BE49-F238E27FC236}">
                <a16:creationId xmlns:a16="http://schemas.microsoft.com/office/drawing/2014/main" id="{25F951A9-B0C2-40F2-89FE-F082680CBCAD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929608"/>
      </p:ext>
    </p:extLst>
  </p:cSld>
  <p:clrMapOvr>
    <a:masterClrMapping/>
  </p:clrMapOvr>
</p:sldLayout>
</file>

<file path=ppt/slideLayouts/slideLayout4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B87B-585D-2241-BA54-463B95881F80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>
            <a:extLst>
              <a:ext uri="{FF2B5EF4-FFF2-40B4-BE49-F238E27FC236}">
                <a16:creationId xmlns:a16="http://schemas.microsoft.com/office/drawing/2014/main" id="{D52BD28C-E31D-4A5C-85A0-7C3CAF472FC9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181389"/>
      </p:ext>
    </p:extLst>
  </p:cSld>
  <p:clrMapOvr>
    <a:masterClrMapping/>
  </p:clrMapOvr>
</p:sldLayout>
</file>

<file path=ppt/slideLayouts/slideLayout5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30E0-8F81-1D49-BFCD-A9A89C3E8579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>
            <a:extLst>
              <a:ext uri="{FF2B5EF4-FFF2-40B4-BE49-F238E27FC236}">
                <a16:creationId xmlns:a16="http://schemas.microsoft.com/office/drawing/2014/main" id="{D1333747-95CB-4370-A54F-46A693E85640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345971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3AB5-75E0-3142-B9BE-59461924FD8C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>
            <a:extLst>
              <a:ext uri="{FF2B5EF4-FFF2-40B4-BE49-F238E27FC236}">
                <a16:creationId xmlns:a16="http://schemas.microsoft.com/office/drawing/2014/main" id="{6C6CF9F7-5642-4F7B-8A15-C78EA0AB92AC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595697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D9F-7835-D841-8A35-F1D331B4B61E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21379"/>
      </p:ext>
    </p:extLst>
  </p:cSld>
  <p:clrMapOvr>
    <a:masterClrMapping/>
  </p:clrMapOvr>
</p:sldLayout>
</file>

<file path=ppt/slideLayouts/slideLayout8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B758-C8C6-1343-8B4A-C7F309C93275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>
            <a:extLst>
              <a:ext uri="{FF2B5EF4-FFF2-40B4-BE49-F238E27FC236}">
                <a16:creationId xmlns:a16="http://schemas.microsoft.com/office/drawing/2014/main" id="{1FFA32BE-1A8F-4909-A695-44200543BF05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295587"/>
      </p:ext>
    </p:extLst>
  </p:cSld>
  <p:clrMapOvr>
    <a:masterClrMapping/>
  </p:clrMapOvr>
</p:sldLayout>
</file>

<file path=ppt/slideLayouts/slideLayout9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38755A-91E3-49E9-AEB8-F11032E270FF}"/>
              </a:ext>
            </a:extLst>
          </p:cNvPr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BA6B82-D879-4B51-AF7F-B81DFEB28A43}"/>
                </a:ext>
              </a:extLst>
            </p:cNvPr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CFA0B1-796B-4093-AFA9-59D27F2D8F68}"/>
                </a:ext>
              </a:extLst>
            </p:cNvPr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9B0FC6E-01B4-274A-85A1-2E02BBEE4A78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91DDB634-77AC-4609-B214-096CB2D4DD09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18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4AC067-D504-471C-8EA7-D3CB990B8D6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725D68-8A0E-415C-AF7F-3771B66B9AC9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E714B4-F36E-4926-93B3-190E5EC13C08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0E59-71DE-0242-8E57-406A499C4A94}" type="datetime4">
              <a:rPr lang="x-none" smtClean="0"/>
              <a:t>April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 Object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4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291451A7-2D5A-4992-95F4-AA341E1AB9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EFEEFD-A6F2-4870-A73A-0C4E6AFD4258}"/>
              </a:ext>
            </a:extLst>
          </p:cNvPr>
          <p:cNvSpPr/>
          <p:nvPr/>
        </p:nvSpPr>
        <p:spPr>
          <a:xfrm>
            <a:off x="3896785" y="4755339"/>
            <a:ext cx="8295215" cy="160518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512" y="5240297"/>
            <a:ext cx="6795015" cy="955630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F8C24B90-925B-42BC-8BC1-DC208D498C46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4052391" y="4920257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1734" y="4922730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/>
              <a:t>1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0264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40517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094845EA-08D4-4021-A17E-797857A859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AC31D2-CA4F-46DF-827C-00EC56AF2EB4}"/>
              </a:ext>
            </a:extLst>
          </p:cNvPr>
          <p:cNvSpPr/>
          <p:nvPr/>
        </p:nvSpPr>
        <p:spPr>
          <a:xfrm>
            <a:off x="8129872" y="497795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655" y="983609"/>
            <a:ext cx="3075424" cy="1284550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737" y="66238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10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EABD6231-C00E-4672-9487-005CB16F1A32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73169" b="36564"/>
          <a:stretch/>
        </p:blipFill>
        <p:spPr>
          <a:xfrm>
            <a:off x="8291655" y="663569"/>
            <a:ext cx="307238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192868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96B0EB-9DA3-4174-8041-5D81EBB11FE5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0D801E1E-3A5C-41A2-A47B-C397587325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5" y="0"/>
            <a:ext cx="12191695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BC2CFE2-F5A4-411C-9F2E-C8E1913A1AE9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3395270"/>
            <a:ext cx="7843200" cy="1156643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20231" y="404833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23" name="Picture 22" descr="RedHashing.emf">
            <a:extLst>
              <a:ext uri="{FF2B5EF4-FFF2-40B4-BE49-F238E27FC236}">
                <a16:creationId xmlns:a16="http://schemas.microsoft.com/office/drawing/2014/main" id="{7D98305E-8626-4247-93A0-F650FC081F52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24570" b="36435"/>
          <a:stretch/>
        </p:blipFill>
        <p:spPr>
          <a:xfrm>
            <a:off x="1776425" y="4697697"/>
            <a:ext cx="8613648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4886306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4887369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FEBDD7-81FB-4E2B-86B7-8E330E1E05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311FE5-6595-4400-9010-864761FAA783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24758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BE47DA-5DCE-4EE4-A40E-981DECF8383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60D01-77F1-4A3E-AF05-71CCF55F8493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6933" cy="844697"/>
          </a:xfrm>
        </p:spPr>
        <p:txBody>
          <a:bodyPr anchor="b"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B61F2E-3EE1-42ED-BBA1-3F846163117E}"/>
              </a:ext>
            </a:extLst>
          </p:cNvPr>
          <p:cNvGrpSpPr/>
          <p:nvPr/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E8A9EB-8576-4E7C-8A28-5D5FD1D0765C}"/>
                </a:ext>
              </a:extLst>
            </p:cNvPr>
            <p:cNvSpPr/>
            <p:nvPr/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6DCEA6-B977-452C-B859-5EE2083A32FC}"/>
                </a:ext>
              </a:extLst>
            </p:cNvPr>
            <p:cNvSpPr/>
            <p:nvPr/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Tag=CustomerPhoto&#10;Crop=1&#10;Align=N/A">
            <a:extLst>
              <a:ext uri="{FF2B5EF4-FFF2-40B4-BE49-F238E27FC236}">
                <a16:creationId xmlns:a16="http://schemas.microsoft.com/office/drawing/2014/main" id="{C54F9AA1-29B7-415D-8AE8-8BD6EF22F1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23964" y="445289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0F7F9E-8B18-400A-BE83-28B9A281C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3D2837-B1AD-4134-B3D0-BBC93D049467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54179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4D2344-0187-4E1E-A7D9-EF7640F9DC3E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A7B482-0625-4C7C-A3CB-1FF14822C1B4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5301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50DBE4-8F30-4B47-9431-F51F7C9F02B9}"/>
              </a:ext>
            </a:extLst>
          </p:cNvPr>
          <p:cNvGrpSpPr/>
          <p:nvPr/>
        </p:nvGrpSpPr>
        <p:grpSpPr>
          <a:xfrm>
            <a:off x="1764906" y="323838"/>
            <a:ext cx="8661501" cy="3652791"/>
            <a:chOff x="1764906" y="323838"/>
            <a:chExt cx="8661501" cy="365279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B093C3-D2F5-4DB9-97ED-08AB880BB343}"/>
                </a:ext>
              </a:extLst>
            </p:cNvPr>
            <p:cNvSpPr/>
            <p:nvPr/>
          </p:nvSpPr>
          <p:spPr>
            <a:xfrm>
              <a:off x="1764906" y="323838"/>
              <a:ext cx="8661501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0C7400-1795-499F-9C5D-CCEFD7D80A1D}"/>
                </a:ext>
              </a:extLst>
            </p:cNvPr>
            <p:cNvSpPr/>
            <p:nvPr/>
          </p:nvSpPr>
          <p:spPr>
            <a:xfrm>
              <a:off x="2078417" y="647445"/>
              <a:ext cx="8032660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Tag=CustomerPhoto&#10;Crop=1&#10;Align=N/A">
            <a:extLst>
              <a:ext uri="{FF2B5EF4-FFF2-40B4-BE49-F238E27FC236}">
                <a16:creationId xmlns:a16="http://schemas.microsoft.com/office/drawing/2014/main" id="{B7FB8B36-892F-4A96-B5E8-E62065306F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408469" y="963739"/>
            <a:ext cx="7363579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5388" y="445582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4627" y="5457799"/>
            <a:ext cx="520620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5458862"/>
            <a:ext cx="2879213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E76AC9-AE22-4C39-865D-A741724B4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942F7E-D073-434D-8B1C-53EC635039CE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2768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9D222D-3AD0-40B5-AAD7-346898132C0B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A96F8-87FC-4AEC-88A1-C4DC1B3F8A4A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1BCC96-28AA-4803-B791-E9C2669920E6}"/>
              </a:ext>
            </a:extLst>
          </p:cNvPr>
          <p:cNvGrpSpPr/>
          <p:nvPr/>
        </p:nvGrpSpPr>
        <p:grpSpPr>
          <a:xfrm>
            <a:off x="2081101" y="323838"/>
            <a:ext cx="8025265" cy="3652791"/>
            <a:chOff x="2081101" y="323838"/>
            <a:chExt cx="8025265" cy="36527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F052CB-24F5-41A2-AD44-384EF1144CAA}"/>
                </a:ext>
              </a:extLst>
            </p:cNvPr>
            <p:cNvSpPr/>
            <p:nvPr/>
          </p:nvSpPr>
          <p:spPr>
            <a:xfrm>
              <a:off x="2081101" y="323838"/>
              <a:ext cx="8025265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772E3F-6662-499B-A9D6-0525431DB36C}"/>
                </a:ext>
              </a:extLst>
            </p:cNvPr>
            <p:cNvSpPr/>
            <p:nvPr/>
          </p:nvSpPr>
          <p:spPr>
            <a:xfrm>
              <a:off x="2404879" y="647445"/>
              <a:ext cx="7385131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Tag=CustomerPhoto&#10;Crop=1&#10;Align=N/A">
            <a:extLst>
              <a:ext uri="{FF2B5EF4-FFF2-40B4-BE49-F238E27FC236}">
                <a16:creationId xmlns:a16="http://schemas.microsoft.com/office/drawing/2014/main" id="{80D5DD1A-5792-480D-8BF1-FE3792543E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2736409" y="963739"/>
            <a:ext cx="6731075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6369" y="445289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C9F6EA-A862-49DB-B4D7-31CE0735B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0B03D7-8DA7-4D09-A778-327D33460115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3073"/>
      </p:ext>
    </p:extLst>
  </p:cSld>
  <p:clrMapOvr>
    <a:masterClrMapping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3BC491-F8F1-42C1-8E36-344C9FEE751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709-23DB-43BB-BB5C-175D60244287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0B57FF-82C8-4A3B-9832-1BABD58F0DE9}"/>
              </a:ext>
            </a:extLst>
          </p:cNvPr>
          <p:cNvGrpSpPr/>
          <p:nvPr/>
        </p:nvGrpSpPr>
        <p:grpSpPr>
          <a:xfrm>
            <a:off x="2400983" y="323838"/>
            <a:ext cx="7385844" cy="3652791"/>
            <a:chOff x="2400983" y="323838"/>
            <a:chExt cx="7385844" cy="36527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5158C5-7C74-478E-8C83-AF9E5E10996D}"/>
                </a:ext>
              </a:extLst>
            </p:cNvPr>
            <p:cNvSpPr/>
            <p:nvPr/>
          </p:nvSpPr>
          <p:spPr>
            <a:xfrm>
              <a:off x="2400983" y="323838"/>
              <a:ext cx="7385844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D0A3AA-9118-435C-9F5E-0314BE769CA1}"/>
                </a:ext>
              </a:extLst>
            </p:cNvPr>
            <p:cNvSpPr/>
            <p:nvPr/>
          </p:nvSpPr>
          <p:spPr>
            <a:xfrm>
              <a:off x="2715102" y="647445"/>
              <a:ext cx="6750882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Tag=CustomerPhoto&#10;Crop=1&#10;Align=N/A">
            <a:extLst>
              <a:ext uri="{FF2B5EF4-FFF2-40B4-BE49-F238E27FC236}">
                <a16:creationId xmlns:a16="http://schemas.microsoft.com/office/drawing/2014/main" id="{A5718DC4-ABB4-4CEB-875E-9F6A386237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38365" y="963739"/>
            <a:ext cx="6101307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9928" y="445176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32FE5F-D367-4130-8A3E-7FB0E58C8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3D4772-A654-4701-B74E-63AA1F25061E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83389"/>
      </p:ext>
    </p:extLst>
  </p:cSld>
  <p:clrMapOvr>
    <a:masterClrMapping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856DEA-62F8-47BD-900A-51A7EEE07F6A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5EC74C-C237-44E3-91BC-9C005DCF5B0C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E22F9E-5C73-464B-BB15-3935B3641220}"/>
              </a:ext>
            </a:extLst>
          </p:cNvPr>
          <p:cNvGrpSpPr/>
          <p:nvPr/>
        </p:nvGrpSpPr>
        <p:grpSpPr>
          <a:xfrm>
            <a:off x="2712888" y="323838"/>
            <a:ext cx="6753096" cy="3652791"/>
            <a:chOff x="2712888" y="323838"/>
            <a:chExt cx="6753096" cy="36527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3C7463-C95A-4241-994A-BFE2788ACF08}"/>
                </a:ext>
              </a:extLst>
            </p:cNvPr>
            <p:cNvSpPr/>
            <p:nvPr/>
          </p:nvSpPr>
          <p:spPr>
            <a:xfrm>
              <a:off x="2712888" y="323838"/>
              <a:ext cx="6753096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71C1F1-0AB1-4485-A9C0-1E30E3D8B741}"/>
                </a:ext>
              </a:extLst>
            </p:cNvPr>
            <p:cNvSpPr/>
            <p:nvPr/>
          </p:nvSpPr>
          <p:spPr>
            <a:xfrm>
              <a:off x="3024495" y="647445"/>
              <a:ext cx="6121616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Tag=CustomerPhoto&#10;Crop=1&#10;Align=N/A">
            <a:extLst>
              <a:ext uri="{FF2B5EF4-FFF2-40B4-BE49-F238E27FC236}">
                <a16:creationId xmlns:a16="http://schemas.microsoft.com/office/drawing/2014/main" id="{FF07C6ED-7FD8-4E44-8586-79AECE30B4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9928" y="445230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2639DE-0850-4E48-90AF-C02C1D6E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FC6520-381F-41B7-AFDD-5BF01BF7CA35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0158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E157FB-3507-4157-A8D4-BB71BB0928F7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122BA3-B749-4AAB-AF51-44BADC369067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4613198"/>
            <a:ext cx="7843200" cy="844697"/>
          </a:xfrm>
        </p:spPr>
        <p:txBody>
          <a:bodyPr anchor="b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C75090-147D-4C8D-95E1-3E6425A1E8B5}"/>
              </a:ext>
            </a:extLst>
          </p:cNvPr>
          <p:cNvGrpSpPr/>
          <p:nvPr/>
        </p:nvGrpSpPr>
        <p:grpSpPr>
          <a:xfrm>
            <a:off x="3015625" y="323838"/>
            <a:ext cx="6127985" cy="3652791"/>
            <a:chOff x="3015625" y="323838"/>
            <a:chExt cx="6127985" cy="36527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B971A6-D6BE-4F27-94E9-F531312E595F}"/>
                </a:ext>
              </a:extLst>
            </p:cNvPr>
            <p:cNvSpPr/>
            <p:nvPr/>
          </p:nvSpPr>
          <p:spPr>
            <a:xfrm>
              <a:off x="3015625" y="323838"/>
              <a:ext cx="6127985" cy="365279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C987DA-982D-46A0-A8E0-87C14FD9B862}"/>
                </a:ext>
              </a:extLst>
            </p:cNvPr>
            <p:cNvSpPr/>
            <p:nvPr/>
          </p:nvSpPr>
          <p:spPr>
            <a:xfrm>
              <a:off x="3338453" y="647445"/>
              <a:ext cx="5482958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Tag=CustomerPhoto&#10;Crop=1&#10;Align=N/A">
            <a:extLst>
              <a:ext uri="{FF2B5EF4-FFF2-40B4-BE49-F238E27FC236}">
                <a16:creationId xmlns:a16="http://schemas.microsoft.com/office/drawing/2014/main" id="{A55A8D50-72CC-4D91-BA13-0A97F2E9A4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645907" y="963739"/>
            <a:ext cx="4852100" cy="236922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619928" y="445230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5457799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5458862"/>
            <a:ext cx="2877112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857A7B-FEBC-4C1D-9777-B78EA0F32C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444880-5C85-4699-8989-21C7D6C84E9A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7387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DBA17C5-3904-406C-B31B-04F8229EB8AB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13C13-FF13-4DF7-8009-26BBD63D167D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474970"/>
            <a:ext cx="5859786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5042" y="329307"/>
            <a:ext cx="4887724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3" name="Picture 22" descr="RedHashing.emf">
            <a:extLst>
              <a:ext uri="{FF2B5EF4-FFF2-40B4-BE49-F238E27FC236}">
                <a16:creationId xmlns:a16="http://schemas.microsoft.com/office/drawing/2014/main" id="{64F59308-84DB-4DF4-95EC-8E15ED3244CD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74227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9878E2-6FFC-4BE6-BB47-3A16739CC672}"/>
              </a:ext>
            </a:extLst>
          </p:cNvPr>
          <p:cNvGrpSpPr/>
          <p:nvPr/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C9A4E5-979A-4CA0-AC78-8295D35FB30D}"/>
                </a:ext>
              </a:extLst>
            </p:cNvPr>
            <p:cNvSpPr/>
            <p:nvPr/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FBDFDC-1B30-4904-8ADD-C3D46974A2FD}"/>
                </a:ext>
              </a:extLst>
            </p:cNvPr>
            <p:cNvSpPr/>
            <p:nvPr/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32865A21-B09A-4FE3-92ED-70F7E7D785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8179" y="5486064"/>
            <a:ext cx="5867068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1F62A-4E95-4993-AABE-AD1C4E1CB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6305DA-1186-40D8-A71A-878961910675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46553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C3C8907-3752-4BE4-934B-6DF19391CA04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6631-FB76-43C1-8197-BA414CA5C2CE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474970"/>
            <a:ext cx="5286865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4995" y="329307"/>
            <a:ext cx="431205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365EF45A-77FF-4FC9-9253-BFD991D08AFD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53521" b="36564"/>
          <a:stretch/>
        </p:blipFill>
        <p:spPr>
          <a:xfrm>
            <a:off x="1125460" y="643464"/>
            <a:ext cx="531266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1306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554089-F122-4C54-B929-058E6AF83025}"/>
              </a:ext>
            </a:extLst>
          </p:cNvPr>
          <p:cNvGrpSpPr/>
          <p:nvPr/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EC33A-EB0D-4759-B32C-E1DB1CBFC1F8}"/>
                </a:ext>
              </a:extLst>
            </p:cNvPr>
            <p:cNvSpPr/>
            <p:nvPr/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6FA829-BF76-465A-BD29-EF7E27E5DED0}"/>
                </a:ext>
              </a:extLst>
            </p:cNvPr>
            <p:cNvSpPr/>
            <p:nvPr/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DD2E52EE-C457-4FC5-8A67-3A3C0E0272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8132" y="5486064"/>
            <a:ext cx="5294194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781A21-5263-483A-8C97-510EFE1B2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2351F4-ECA0-490C-8DC9-8729AFBD09BC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02005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1766DA9D-4C8A-4192-949D-DCBBEA808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6A6BD8-DE15-435F-B981-E5851C0CCB52}"/>
              </a:ext>
            </a:extLst>
          </p:cNvPr>
          <p:cNvSpPr/>
          <p:nvPr/>
        </p:nvSpPr>
        <p:spPr>
          <a:xfrm>
            <a:off x="0" y="4755338"/>
            <a:ext cx="8295215" cy="1605181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4249" y="4919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624F1A9F-0387-4CB9-A2EE-CA119CC44D40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1365640" y="4921112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992" y="6366156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5724" y="6367219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189395"/>
      </p:ext>
    </p:extLst>
  </p:cSld>
  <p:clrMapOvr>
    <a:masterClrMapping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4AA5-A45E-4D13-96E8-827C7BDC0BA5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3DFCB-72D5-40A3-9ECD-5511499F6E79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474970"/>
            <a:ext cx="3855974" cy="3152742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4811" y="329307"/>
            <a:ext cx="3038951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53FD12E8-C094-4026-9280-8AC4D284A0B2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1125460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64065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000A4C-CEA8-4EBF-81AB-A4CFCD51827A}"/>
              </a:ext>
            </a:extLst>
          </p:cNvPr>
          <p:cNvGrpSpPr/>
          <p:nvPr/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9E2F8A-46EB-4C24-AC7C-E0F47413E6B8}"/>
                </a:ext>
              </a:extLst>
            </p:cNvPr>
            <p:cNvSpPr/>
            <p:nvPr/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01A422-0D91-4BE4-AC30-60E3C50DF542}"/>
                </a:ext>
              </a:extLst>
            </p:cNvPr>
            <p:cNvSpPr/>
            <p:nvPr/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1BF371E6-4C8D-493A-9520-7AD1AAC16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949" y="5486064"/>
            <a:ext cx="3863486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FFFAA8-AE7E-4162-8695-5B03CC90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CF3612-417B-400F-A359-B0CB2371A772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4099"/>
      </p:ext>
    </p:extLst>
  </p:cSld>
  <p:clrMapOvr>
    <a:masterClrMapping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14B3DB-E813-4357-98EE-7DBA2980AA85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A6654-0E26-4821-AE87-2EA0087ADCC0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8097" y="329307"/>
            <a:ext cx="2004102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72199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637D6C51-FDA0-483C-9A57-E8B06E9F8070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02D13-F2D6-4B86-81BF-3E2C741A637F}"/>
              </a:ext>
            </a:extLst>
          </p:cNvPr>
          <p:cNvGrpSpPr/>
          <p:nvPr/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184F92-2097-437C-8D6B-301A510F16B2}"/>
                </a:ext>
              </a:extLst>
            </p:cNvPr>
            <p:cNvSpPr/>
            <p:nvPr/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52785D-E99F-4FC4-9B63-D96B02BF7D6D}"/>
                </a:ext>
              </a:extLst>
            </p:cNvPr>
            <p:cNvSpPr/>
            <p:nvPr/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51E41615-5A72-4409-96B4-DFF4E6C3E1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1251" y="5486064"/>
            <a:ext cx="2821967" cy="309201"/>
          </a:xfrm>
        </p:spPr>
        <p:txBody>
          <a:bodyPr/>
          <a:lstStyle/>
          <a:p>
            <a:pPr algn="l"/>
            <a:fld id="{20B23AB5-75E0-3142-B9BE-59461924FD8C}" type="datetime4">
              <a:rPr lang="x-none" smtClean="0"/>
              <a:pPr algn="l"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504A7A-F5D7-4519-B24B-364DA72E4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99CC29-F60A-4518-BFC4-062E3EE704EF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77694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E325F6-C07F-4924-9BEB-F83BFF442461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9B1B30-776F-4FF2-8AD6-62962C5B03FA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712" y="1474970"/>
            <a:ext cx="5871422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FBE0D9-0E17-42B4-9839-97DCF79E55EF}"/>
              </a:ext>
            </a:extLst>
          </p:cNvPr>
          <p:cNvGrpSpPr/>
          <p:nvPr/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CB9B0-3CE5-4352-BB74-8763C0D816A6}"/>
                </a:ext>
              </a:extLst>
            </p:cNvPr>
            <p:cNvSpPr/>
            <p:nvPr/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AE2FBF-0312-42BF-A53B-F10F6A4EE816}"/>
                </a:ext>
              </a:extLst>
            </p:cNvPr>
            <p:cNvSpPr/>
            <p:nvPr/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90711" y="329307"/>
            <a:ext cx="5552880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51115" y="12950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DF7BAD5A-96F4-4DC8-8D68-80C52CF3C3A0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5187048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6748A3F8-CDD8-4F9F-B44E-7EAFFE208E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2799103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3835" y="5486064"/>
            <a:ext cx="5891585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2F3976-35E9-4444-BC76-EF63D7A01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3F8165-1F20-48AB-9675-7A6789298646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6976"/>
      </p:ext>
    </p:extLst>
  </p:cSld>
  <p:clrMapOvr>
    <a:masterClrMapping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08557B-B4D7-46DF-919A-BAB8F4A678FE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3C0BF8-54BB-4899-92F2-258503860A34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870" y="1474970"/>
            <a:ext cx="5299264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1C4C7D-9FCD-42E4-84A9-E4339AF16AD5}"/>
              </a:ext>
            </a:extLst>
          </p:cNvPr>
          <p:cNvGrpSpPr/>
          <p:nvPr/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8826F8-59F4-45FF-B598-1B923C56E26E}"/>
                </a:ext>
              </a:extLst>
            </p:cNvPr>
            <p:cNvSpPr/>
            <p:nvPr/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BA6C97-EEBB-4970-A556-F801E79F1637}"/>
                </a:ext>
              </a:extLst>
            </p:cNvPr>
            <p:cNvSpPr/>
            <p:nvPr/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64855" y="329307"/>
            <a:ext cx="4485957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51115" y="12950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4DC06723-59A2-49EE-87B0-DB274CB55798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521" b="36564"/>
          <a:stretch/>
        </p:blipFill>
        <p:spPr>
          <a:xfrm>
            <a:off x="5755426" y="643464"/>
            <a:ext cx="531266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8E2AF6DE-8134-4E8D-9C8C-D82EDB7103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958" y="5486064"/>
            <a:ext cx="5317462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493D7B-4425-40DE-811A-A77D7E8DC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70CCD8-3702-45BD-AAD0-9DA473D5DFF2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93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464136-A1A8-4EA6-832D-3770CB973380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675C2-B68E-472F-998B-7E843799A14C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582" y="1474970"/>
            <a:ext cx="3834552" cy="3152742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112066-FCA6-426E-8A40-161304B85627}"/>
              </a:ext>
            </a:extLst>
          </p:cNvPr>
          <p:cNvGrpSpPr/>
          <p:nvPr/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383182-5E36-4949-83E1-7BD42B622A1E}"/>
                </a:ext>
              </a:extLst>
            </p:cNvPr>
            <p:cNvSpPr/>
            <p:nvPr/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A50F61-D2B8-4FAE-8A96-851810AFFF6F}"/>
                </a:ext>
              </a:extLst>
            </p:cNvPr>
            <p:cNvSpPr/>
            <p:nvPr/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4653" y="329307"/>
            <a:ext cx="3508937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51115" y="12950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F481A520-3B08-4263-AA9A-A2BC0C4D54DD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6353" b="36564"/>
          <a:stretch/>
        </p:blipFill>
        <p:spPr>
          <a:xfrm>
            <a:off x="7217062" y="643464"/>
            <a:ext cx="384962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749E2149-AF36-4281-8819-858509A2D1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27700" y="5486064"/>
            <a:ext cx="3847720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DF863D-E29D-4B31-AFE8-E24F059AF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3B0F57-F728-4B74-9D05-FE1EC42BFB57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2984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A86C71-B395-4382-9869-BA43EFCECAD3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EA17A1-8A37-481B-A475-37192959380F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anchor="ctr"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9D550-5B3D-4BAF-9CE1-0587454DF084}"/>
              </a:ext>
            </a:extLst>
          </p:cNvPr>
          <p:cNvGrpSpPr/>
          <p:nvPr/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85DC23-A479-47EA-8393-D56325AED2FE}"/>
                </a:ext>
              </a:extLst>
            </p:cNvPr>
            <p:cNvSpPr/>
            <p:nvPr/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3DA67E-E9F4-483F-A787-949171392E79}"/>
                </a:ext>
              </a:extLst>
            </p:cNvPr>
            <p:cNvSpPr/>
            <p:nvPr/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93077" y="329307"/>
            <a:ext cx="203571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pic>
        <p:nvPicPr>
          <p:cNvPr id="22" name="Picture 21" descr="RedHashing.emf">
            <a:extLst>
              <a:ext uri="{FF2B5EF4-FFF2-40B4-BE49-F238E27FC236}">
                <a16:creationId xmlns:a16="http://schemas.microsoft.com/office/drawing/2014/main" id="{B325D097-28B6-4E12-8E0C-D5D9DBBB259A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75094" b="36564"/>
          <a:stretch/>
        </p:blipFill>
        <p:spPr>
          <a:xfrm>
            <a:off x="8669363" y="643464"/>
            <a:ext cx="2852928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093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1" name="Picture 20" descr="Tag=CustomerPhoto&#10;Crop=1&#10;Align=N/A">
            <a:extLst>
              <a:ext uri="{FF2B5EF4-FFF2-40B4-BE49-F238E27FC236}">
                <a16:creationId xmlns:a16="http://schemas.microsoft.com/office/drawing/2014/main" id="{EB1C68D0-608A-4C60-A83A-74870C5F46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86068" y="5486064"/>
            <a:ext cx="2863076" cy="309201"/>
          </a:xfrm>
        </p:spPr>
        <p:txBody>
          <a:bodyPr/>
          <a:lstStyle/>
          <a:p>
            <a:fld id="{20B23AB5-75E0-3142-B9BE-59461924FD8C}" type="datetime4">
              <a:rPr lang="x-none" smtClean="0"/>
              <a:pPr/>
              <a:t>April 29, 2016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12241E-83A8-43A6-B424-0045C2F5E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24A1AA-1425-49D7-9FEC-8392204AC53E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41887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C78A9951-97C2-4620-B0F4-87D038CB33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BA28BA-8334-436D-9678-DB9980D7E018}"/>
              </a:ext>
            </a:extLst>
          </p:cNvPr>
          <p:cNvSpPr/>
          <p:nvPr/>
        </p:nvSpPr>
        <p:spPr>
          <a:xfrm>
            <a:off x="3896785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512" y="4245347"/>
            <a:ext cx="6835556" cy="1950580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4000" dirty="0">
              <a:solidFill>
                <a:srgbClr val="FFFFFE"/>
              </a:solidFill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70ED5381-18DA-41E2-9C81-B1CD80D3D6DE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4052391" y="3934451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1734" y="3933269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/>
              <a:t>26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0264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1996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073385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B6A00671-5FE5-482F-8066-CD6FCADDEA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2C9F30-9771-48B7-9BF1-260104B29F37}"/>
              </a:ext>
            </a:extLst>
          </p:cNvPr>
          <p:cNvSpPr/>
          <p:nvPr/>
        </p:nvSpPr>
        <p:spPr>
          <a:xfrm>
            <a:off x="10953" y="3768677"/>
            <a:ext cx="8295215" cy="2591842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476" y="4247673"/>
            <a:ext cx="6835556" cy="1948254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sz="4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1789" y="393559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27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79FC2B1A-5C69-430A-A6E4-E6FE208128CB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0448" b="36564"/>
          <a:stretch/>
        </p:blipFill>
        <p:spPr>
          <a:xfrm>
            <a:off x="1322920" y="3936777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08228" y="6357108"/>
            <a:ext cx="413606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09960" y="6358171"/>
            <a:ext cx="253382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39608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DA9EE69B-9680-4A28-BD3F-C9312BD3C3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AE4BFE-4C72-4C44-B83B-F16B49DB5757}"/>
              </a:ext>
            </a:extLst>
          </p:cNvPr>
          <p:cNvSpPr/>
          <p:nvPr/>
        </p:nvSpPr>
        <p:spPr>
          <a:xfrm>
            <a:off x="1" y="4397173"/>
            <a:ext cx="12192000" cy="196334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01" y="4879589"/>
            <a:ext cx="9599967" cy="1316338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4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1356" y="456065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28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 descr="RedHashing.emf">
            <a:extLst>
              <a:ext uri="{FF2B5EF4-FFF2-40B4-BE49-F238E27FC236}">
                <a16:creationId xmlns:a16="http://schemas.microsoft.com/office/drawing/2014/main" id="{A9B5EA01-B445-4DC3-9E5C-21FE63013CD9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296101" y="4560657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6102" y="6357108"/>
            <a:ext cx="5686518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48286" y="6358171"/>
            <a:ext cx="3747535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424808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CE310E-ADBC-44A9-B5BD-105B1002083E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4506A58-D7A1-4D45-9562-97601F592E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305" y="0"/>
            <a:ext cx="12191695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738498F-A4D5-4D1F-922F-0BB8F7110B7E}"/>
              </a:ext>
            </a:extLst>
          </p:cNvPr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6728" y="1553634"/>
            <a:ext cx="7802023" cy="2993993"/>
          </a:xfrm>
        </p:spPr>
        <p:txBody>
          <a:bodyPr anchor="b">
            <a:normAutofit/>
          </a:bodyPr>
          <a:lstStyle/>
          <a:p>
            <a:endParaRPr lang="en-US" sz="4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579054" y="404404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23" name="Picture 22" descr="RedHashing.emf">
            <a:extLst>
              <a:ext uri="{FF2B5EF4-FFF2-40B4-BE49-F238E27FC236}">
                <a16:creationId xmlns:a16="http://schemas.microsoft.com/office/drawing/2014/main" id="{56EDD244-FA9E-4F05-8EB3-352F1EF4F928}"/>
              </a:ext>
            </a:extLst>
          </p:cNvPr>
          <p:cNvPicPr>
            <a:picLocks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24570" b="36435"/>
          <a:stretch/>
        </p:blipFill>
        <p:spPr>
          <a:xfrm>
            <a:off x="1776425" y="4697697"/>
            <a:ext cx="8613648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776425" y="4886306"/>
            <a:ext cx="5204403" cy="309201"/>
          </a:xfrm>
        </p:spPr>
        <p:txBody>
          <a:bodyPr/>
          <a:lstStyle/>
          <a:p>
            <a:r>
              <a:rPr lang="en-US" dirty="0"/>
              <a:t>Sample Footer Text Object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9" y="4887369"/>
            <a:ext cx="2880844" cy="309201"/>
          </a:xfrm>
        </p:spPr>
        <p:txBody>
          <a:bodyPr/>
          <a:lstStyle/>
          <a:p>
            <a:fld id="{FBF38061-6805-B94C-8CF2-86720A8099C8}" type="datetime4">
              <a:rPr lang="x-none" smtClean="0"/>
              <a:t>April 29, 2016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30F039-2EBA-48D9-9B50-F89050C3A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68E7A-2551-49B2-9884-95BB0DE9B34E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2630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945178AE-4319-4510-A8ED-6675AEC3A6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9607D7-FF4E-44E3-9C3F-86AA4D44FE17}"/>
              </a:ext>
            </a:extLst>
          </p:cNvPr>
          <p:cNvSpPr/>
          <p:nvPr/>
        </p:nvSpPr>
        <p:spPr>
          <a:xfrm>
            <a:off x="59306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52467" y="491907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3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CC3919EB-D15F-420D-ACCC-230A8D55D66F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6077476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0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77359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14717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CB50107F-A7A6-48A0-83D4-3CED69BCB1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B2500A-6D88-4B72-8C92-E6BC57B2675D}"/>
              </a:ext>
            </a:extLst>
          </p:cNvPr>
          <p:cNvSpPr/>
          <p:nvPr/>
        </p:nvSpPr>
        <p:spPr>
          <a:xfrm>
            <a:off x="3289695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421" y="5239131"/>
            <a:ext cx="5279490" cy="960087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08041" y="4919075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4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12B68B90-65A8-4ECA-8E31-E753F1E1AD3A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3411103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419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36368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722177"/>
      </p:ext>
    </p:extLst>
  </p:cSld>
  <p:clrMapOvr>
    <a:masterClrMapping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EDEACB84-FE99-4DD5-B2C0-E5EFE2750E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E1FC6C-751F-472D-8863-A8B1B8716940}"/>
              </a:ext>
            </a:extLst>
          </p:cNvPr>
          <p:cNvSpPr/>
          <p:nvPr/>
        </p:nvSpPr>
        <p:spPr>
          <a:xfrm>
            <a:off x="643786" y="4754483"/>
            <a:ext cx="5610646" cy="16013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12" y="5239131"/>
            <a:ext cx="5279490" cy="96008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endParaRPr lang="en-US" dirty="0">
              <a:solidFill>
                <a:srgbClr val="FFFFFE"/>
              </a:solidFill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44CD46F4-E248-476E-A118-0888CF77E608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53440" b="36564"/>
          <a:stretch/>
        </p:blipFill>
        <p:spPr>
          <a:xfrm>
            <a:off x="773642" y="4920257"/>
            <a:ext cx="5321808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14575" y="4919075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5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10" y="6354276"/>
            <a:ext cx="3117281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90459" y="6355339"/>
            <a:ext cx="1996544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579487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BD1B4789-ECD1-48F7-8A23-4C12671906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983EF8-8B23-4423-9B0A-34BCDE28B6F1}"/>
              </a:ext>
            </a:extLst>
          </p:cNvPr>
          <p:cNvSpPr/>
          <p:nvPr/>
        </p:nvSpPr>
        <p:spPr>
          <a:xfrm>
            <a:off x="645796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79" y="4907079"/>
            <a:ext cx="3075424" cy="1284814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4E62B943-5199-4699-B758-9C543395C743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73169" b="36564"/>
          <a:stretch/>
        </p:blipFill>
        <p:spPr>
          <a:xfrm>
            <a:off x="807579" y="4587039"/>
            <a:ext cx="307238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27231" y="4572994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794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9FC1C314-C405-41E1-A32F-38D6D58595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FF8FD37-69FD-4904-9D4C-B8D8D6458156}"/>
              </a:ext>
            </a:extLst>
          </p:cNvPr>
          <p:cNvSpPr/>
          <p:nvPr/>
        </p:nvSpPr>
        <p:spPr>
          <a:xfrm>
            <a:off x="3778631" y="4738327"/>
            <a:ext cx="4631232" cy="1618025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597" y="5212721"/>
            <a:ext cx="4289439" cy="979171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791956" y="490064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7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82C34407-2F51-41BA-8853-CED1E7FF7A09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2342" b="36564"/>
          <a:stretch/>
        </p:blipFill>
        <p:spPr>
          <a:xfrm>
            <a:off x="3921196" y="4901826"/>
            <a:ext cx="430682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77728" y="6355339"/>
            <a:ext cx="185830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6598" y="6354276"/>
            <a:ext cx="2429190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</p:spTree>
    <p:extLst>
      <p:ext uri="{BB962C8B-B14F-4D97-AF65-F5344CB8AC3E}">
        <p14:creationId xmlns:p14="http://schemas.microsoft.com/office/powerpoint/2010/main" val="1256159374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7D79E118-A499-4711-982A-9C6CC8B0B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995B7C5-ACCE-4C07-A279-EE83EEDD2E95}"/>
              </a:ext>
            </a:extLst>
          </p:cNvPr>
          <p:cNvSpPr/>
          <p:nvPr/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655" y="4907079"/>
            <a:ext cx="3075424" cy="1284814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737" y="458585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8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3D60E5D3-9298-485E-9201-92AD930417F8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73169" b="36564"/>
          <a:stretch/>
        </p:blipFill>
        <p:spPr>
          <a:xfrm>
            <a:off x="8291655" y="4587039"/>
            <a:ext cx="307238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153260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65AAFE5D-7935-4F76-8DFC-2151301C76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4" t="2054" r="13548" b="2904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A6DAF44-F8B1-41C7-A13D-0901D836A3BE}"/>
              </a:ext>
            </a:extLst>
          </p:cNvPr>
          <p:cNvSpPr/>
          <p:nvPr/>
        </p:nvSpPr>
        <p:spPr>
          <a:xfrm>
            <a:off x="645796" y="507092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579" y="992906"/>
            <a:ext cx="3075424" cy="1284550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2000" dirty="0">
              <a:solidFill>
                <a:srgbClr val="FFFFFE"/>
              </a:solidFill>
            </a:endParaRPr>
          </a:p>
        </p:txBody>
      </p:sp>
      <p:pic>
        <p:nvPicPr>
          <p:cNvPr id="9" name="Picture 8" descr="RedHashing.emf">
            <a:extLst>
              <a:ext uri="{FF2B5EF4-FFF2-40B4-BE49-F238E27FC236}">
                <a16:creationId xmlns:a16="http://schemas.microsoft.com/office/drawing/2014/main" id="{20B0C963-A14A-4EEA-BD75-15028EF651EB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73169" b="36564"/>
          <a:stretch/>
        </p:blipFill>
        <p:spPr>
          <a:xfrm>
            <a:off x="807579" y="672866"/>
            <a:ext cx="307238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27231" y="671684"/>
            <a:ext cx="811019" cy="503578"/>
          </a:xfrm>
        </p:spPr>
        <p:txBody>
          <a:bodyPr/>
          <a:lstStyle/>
          <a:p>
            <a:pPr algn="l"/>
            <a:fld id="{6D22F896-40B5-4ADD-8801-0D06FADFA095}" type="slidenum">
              <a:rPr lang="en-US" smtClean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l"/>
              <a:t>9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79" y="6354276"/>
            <a:ext cx="3075424" cy="309201"/>
          </a:xfrm>
        </p:spPr>
        <p:txBody>
          <a:bodyPr vert="horz" lIns="91440" tIns="45720" rIns="91440" bIns="45720" rtlCol="0" anchor="ctr"/>
          <a:lstStyle/>
          <a:p>
            <a:r>
              <a:rPr lang="en-US" dirty="0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91655" y="6355339"/>
            <a:ext cx="3082248" cy="309201"/>
          </a:xfrm>
        </p:spPr>
        <p:txBody>
          <a:bodyPr vert="horz" lIns="91440" tIns="45720" rIns="91440" bIns="45720" rtlCol="0" anchor="ctr"/>
          <a:lstStyle/>
          <a:p>
            <a:fld id="{20B23AB5-75E0-3142-B9BE-59461924FD8C}" type="datetime4">
              <a:rPr lang="x-none">
                <a:solidFill>
                  <a:srgbClr val="FFFFFE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April 29, 2016</a:t>
            </a:fld>
            <a:endParaRPr lang="en-US" dirty="0">
              <a:solidFill>
                <a:srgbClr val="FFFFFE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435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1681</TotalTime>
  <Words>232</Words>
  <Application>Microsoft Office PowerPoint</Application>
  <PresentationFormat>Widescreen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Bradley</dc:creator>
  <cp:lastModifiedBy>Christopher Maloney (POWERPOINT)</cp:lastModifiedBy>
  <cp:revision>50</cp:revision>
  <dcterms:created xsi:type="dcterms:W3CDTF">2015-10-27T19:24:59Z</dcterms:created>
  <dcterms:modified xsi:type="dcterms:W3CDTF">2016-04-29T18:05:04Z</dcterms:modified>
</cp:coreProperties>
</file>