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1"/>
  </p:notesMasterIdLst>
  <p:sldIdLst>
    <p:sldId id="276" r:id="rId2"/>
    <p:sldId id="273" r:id="rId3"/>
    <p:sldId id="275" r:id="rId4"/>
    <p:sldId id="278" r:id="rId5"/>
    <p:sldId id="277" r:id="rId6"/>
    <p:sldId id="286" r:id="rId7"/>
    <p:sldId id="288" r:id="rId8"/>
    <p:sldId id="287" r:id="rId9"/>
    <p:sldId id="289" r:id="rId10"/>
    <p:sldId id="290" r:id="rId11"/>
    <p:sldId id="279" r:id="rId12"/>
    <p:sldId id="257" r:id="rId13"/>
    <p:sldId id="258" r:id="rId14"/>
    <p:sldId id="259" r:id="rId15"/>
    <p:sldId id="260" r:id="rId16"/>
    <p:sldId id="261" r:id="rId17"/>
    <p:sldId id="262" r:id="rId18"/>
    <p:sldId id="29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80" r:id="rId27"/>
    <p:sldId id="282" r:id="rId28"/>
    <p:sldId id="283" r:id="rId29"/>
    <p:sldId id="28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0" autoAdjust="0"/>
    <p:restoredTop sz="94620"/>
  </p:normalViewPr>
  <p:slideViewPr>
    <p:cSldViewPr snapToGrid="0" snapToObjects="1">
      <p:cViewPr varScale="1">
        <p:scale>
          <a:sx n="75" d="100"/>
          <a:sy n="75" d="100"/>
        </p:scale>
        <p:origin x="7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C5456-8F00-1640-BF0C-E4FEC9B98EBF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C7BD6-2AFB-CB4B-92CA-931405B7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8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ID=960578ae-3bd4-4496-a837-0363312b4c18
FamilyID=NoFamily
Recipe=CROP
Type=Background
Variant=2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70412"/>
      </p:ext>
    </p:extLst>
  </p:cSld>
  <p:clrMapOvr>
    <a:masterClrMapping/>
  </p:clrMapOvr>
</p:notes>
</file>

<file path=ppt/notesSlides/notesSlide1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ID=fe79fa67-33f8-47ff-9dcb-77b40b460799
FamilyID=NoFamily
Recipe=CROP
Type=Background
Variant=2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14895"/>
      </p:ext>
    </p:extLst>
  </p:cSld>
  <p:clrMapOvr>
    <a:masterClrMapping/>
  </p:clrMapOvr>
</p:notes>
</file>

<file path=ppt/notesSlides/notesSlide1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ID=1f9a68c4-ac9a-443e-b48a-8a8ebcb8377d
FamilyID=NoFamily
Recipe=CROP
Type=Background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04107"/>
      </p:ext>
    </p:extLst>
  </p:cSld>
  <p:clrMapOvr>
    <a:masterClrMapping/>
  </p:clrMapOvr>
</p:notes>
</file>

<file path=ppt/notesSlides/notesSlide1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ID=67a6863c-698e-40da-9ae1-62cd1e68c222
FamilyID=NoFamily
Recipe=CROP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41026"/>
      </p:ext>
    </p:extLst>
  </p:cSld>
  <p:clrMapOvr>
    <a:masterClrMapping/>
  </p:clrMapOvr>
</p:notes>
</file>

<file path=ppt/notesSlides/notesSlide1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ID=c5267b6a-1e30-4a6e-b5db-a9d02043614a
FamilyID=NoFamily
Recipe=CROP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32912"/>
      </p:ext>
    </p:extLst>
  </p:cSld>
  <p:clrMapOvr>
    <a:masterClrMapping/>
  </p:clrMapOvr>
</p:notes>
</file>

<file path=ppt/notesSlides/notesSlide1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ID=fc139e84-0c19-4468-bd17-bfb7dd488fdd
FamilyID=NoFamily
Recipe=CROP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14538"/>
      </p:ext>
    </p:extLst>
  </p:cSld>
  <p:clrMapOvr>
    <a:masterClrMapping/>
  </p:clrMapOvr>
</p:notes>
</file>

<file path=ppt/notesSlides/notesSlide1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ID=335b770a-06da-4585-8d83-e1c5feb39b8a
FamilyID=NoFamily
Recipe=CROP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64814"/>
      </p:ext>
    </p:extLst>
  </p:cSld>
  <p:clrMapOvr>
    <a:masterClrMapping/>
  </p:clrMapOvr>
</p:notes>
</file>

<file path=ppt/notesSlides/notesSlide1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ID=0ca8480c-5826-444d-8f4b-265e6c959d42
FamilyID=NoFamily
Recipe=CROP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3684"/>
      </p:ext>
    </p:extLst>
  </p:cSld>
  <p:clrMapOvr>
    <a:masterClrMapping/>
  </p:clrMapOvr>
</p:notes>
</file>

<file path=ppt/notesSlides/notesSlide1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ID=01691d60-788a-413a-9365-ee99ffea2b25
FamilyID=NoFamily
Recipe=CROP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8532"/>
      </p:ext>
    </p:extLst>
  </p:cSld>
  <p:clrMapOvr>
    <a:masterClrMapping/>
  </p:clrMapOvr>
</p:notes>
</file>

<file path=ppt/notesSlides/notesSlide1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ID=6c58e9ca-6570-487d-9996-3a45d5cdf4a9
FamilyID=NoFamily
Recipe=CROP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72322"/>
      </p:ext>
    </p:extLst>
  </p:cSld>
  <p:clrMapOvr>
    <a:masterClrMapping/>
  </p:clrMapOvr>
</p:notes>
</file>

<file path=ppt/notesSlides/notesSlide1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ID=8f0868d0-cb2a-43ca-ae39-445435e510d8
FamilyID=NoFamily
Recipe=CROP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55078"/>
      </p:ext>
    </p:extLst>
  </p:cSld>
  <p:clrMapOvr>
    <a:masterClrMapping/>
  </p:clrMapOvr>
</p:notes>
</file>

<file path=ppt/notesSlides/notesSlide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ID=5607cc44-77fa-42d2-a107-836455b79ba9
FamilyID=NoFamily
Recipe=CROP
Type=Background
Variant=2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8460"/>
      </p:ext>
    </p:extLst>
  </p:cSld>
  <p:clrMapOvr>
    <a:masterClrMapping/>
  </p:clrMapOvr>
</p:notes>
</file>

<file path=ppt/notesSlides/notesSlide2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ID=29f45f92-023f-49d4-8f79-b65f6abeb478
FamilyID=NoFamily
Recipe=CROP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61464"/>
      </p:ext>
    </p:extLst>
  </p:cSld>
  <p:clrMapOvr>
    <a:masterClrMapping/>
  </p:clrMapOvr>
</p:notes>
</file>

<file path=ppt/notesSlides/notesSlide2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ID=f2a08a33-1027-4f36-b4c4-c7daaa2a4db4
FamilyID=NoFamily
Recipe=CROP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6770"/>
      </p:ext>
    </p:extLst>
  </p:cSld>
  <p:clrMapOvr>
    <a:masterClrMapping/>
  </p:clrMapOvr>
</p:notes>
</file>

<file path=ppt/notesSlides/notesSlide2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ID=5eb92a90-ee41-4e90-b676-4f9bac81ffe8
FamilyID=NoFamily
Recipe=CROP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03070"/>
      </p:ext>
    </p:extLst>
  </p:cSld>
  <p:clrMapOvr>
    <a:masterClrMapping/>
  </p:clrMapOvr>
</p:notes>
</file>

<file path=ppt/notesSlides/notesSlide2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ID=e05e23c4-a579-438b-adcc-e6203eb24d7a
FamilyID=NoFamily
Recipe=CROP
Type=Foreground
Variant=2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72544"/>
      </p:ext>
    </p:extLst>
  </p:cSld>
  <p:clrMapOvr>
    <a:masterClrMapping/>
  </p:clrMapOvr>
</p:notes>
</file>

<file path=ppt/notesSlides/notesSlide2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ID=1f92eb90-e4fe-494b-b374-09c9f589a90c
FamilyID=NoFamily
Recipe=CROP
Type=Foreground
Variant=2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4031"/>
      </p:ext>
    </p:extLst>
  </p:cSld>
  <p:clrMapOvr>
    <a:masterClrMapping/>
  </p:clrMapOvr>
</p:notes>
</file>

<file path=ppt/notesSlides/notesSlide2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ID=e2912082-1993-476c-9609-c057e2555db7
FamilyID=NoFamily
Recipe=CROP
Type=Foreground
Variant=2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13975"/>
      </p:ext>
    </p:extLst>
  </p:cSld>
  <p:clrMapOvr>
    <a:masterClrMapping/>
  </p:clrMapOvr>
</p:notes>
</file>

<file path=ppt/notesSlides/notesSlide2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ID=d4f246a9-a784-4b49-af24-6a4a9bec79ae
FamilyID=NoFamily
Recipe=CROP
Type=Background
Variant=2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35880"/>
      </p:ext>
    </p:extLst>
  </p:cSld>
  <p:clrMapOvr>
    <a:masterClrMapping/>
  </p:clrMapOvr>
</p:notes>
</file>

<file path=ppt/notesSlides/notesSlide2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ID=f1b1e242-ca34-4559-acc8-e2e6db749966
FamilyID=NoFamily
Recipe=CROP
Type=Background
Variant=2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66855"/>
      </p:ext>
    </p:extLst>
  </p:cSld>
  <p:clrMapOvr>
    <a:masterClrMapping/>
  </p:clrMapOvr>
</p:notes>
</file>

<file path=ppt/notesSlides/notesSlide2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ID=8199dca9-78f8-43e9-9039-b1a939609fde
FamilyID=NoFamily
Recipe=CROP
Type=Background
Variant=2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77679"/>
      </p:ext>
    </p:extLst>
  </p:cSld>
  <p:clrMapOvr>
    <a:masterClrMapping/>
  </p:clrMapOvr>
</p:notes>
</file>

<file path=ppt/notesSlides/notesSlide2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ID=6d8bbb8e-9675-4b3f-be91-5af362083b69
FamilyID=NoFamily
Recipe=CROP
Type=Background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67189"/>
      </p:ext>
    </p:extLst>
  </p:cSld>
  <p:clrMapOvr>
    <a:masterClrMapping/>
  </p:clrMapOvr>
</p:notes>
</file>

<file path=ppt/notesSlides/notesSlide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ID=7171eced-ec33-4515-9f26-8fccdd1da5d8
FamilyID=NoFamily
Recipe=CROP
Type=Background
Variant=2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7106"/>
      </p:ext>
    </p:extLst>
  </p:cSld>
  <p:clrMapOvr>
    <a:masterClrMapping/>
  </p:clrMapOvr>
</p:notes>
</file>

<file path=ppt/notesSlides/notesSlide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ID=2656c563-61d0-4e6e-a4b0-ec70efe1b133
FamilyID=NoFamily
Recipe=CROP
Type=Background
Variant=2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81858"/>
      </p:ext>
    </p:extLst>
  </p:cSld>
  <p:clrMapOvr>
    <a:masterClrMapping/>
  </p:clrMapOvr>
</p:notes>
</file>

<file path=ppt/notesSlides/notesSlide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ID=6508d580-5c81-467e-a703-97d3f0f0c4e7
FamilyID=NoFamily
Recipe=CROP
Type=Background
Variant=2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55416"/>
      </p:ext>
    </p:extLst>
  </p:cSld>
  <p:clrMapOvr>
    <a:masterClrMapping/>
  </p:clrMapOvr>
</p:notes>
</file>

<file path=ppt/notesSlides/notesSlide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ID=7bd38c44-1ea0-4f0f-99f3-7cf23c9bca3b
FamilyID=NoFamily
Recipe=CROP
Type=Background
Variant=2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7464"/>
      </p:ext>
    </p:extLst>
  </p:cSld>
  <p:clrMapOvr>
    <a:masterClrMapping/>
  </p:clrMapOvr>
</p:notes>
</file>

<file path=ppt/notesSlides/notesSlide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ID=acfec368-31da-44d6-b326-4c2488caaa99
FamilyID=NoFamily
Recipe=CROP
Type=Background
Variant=2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5161"/>
      </p:ext>
    </p:extLst>
  </p:cSld>
  <p:clrMapOvr>
    <a:masterClrMapping/>
  </p:clrMapOvr>
</p:notes>
</file>

<file path=ppt/notesSlides/notesSlide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ID=5c35a217-d385-4fb6-8db5-142a4dd4c4a3
FamilyID=NoFamily
Recipe=CROP
Type=Background
Variant=2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84610"/>
      </p:ext>
    </p:extLst>
  </p:cSld>
  <p:clrMapOvr>
    <a:masterClrMapping/>
  </p:clrMapOvr>
</p:notes>
</file>

<file path=ppt/notesSlides/notesSlide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ID=6315201d-3dda-44e7-9239-6657863c4ff8
FamilyID=NoFamily
Recipe=CROP
Type=Background
Variant=2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00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C833-3516-5E45-B896-7954A252F32C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6D8617-89E8-4D50-BF02-23AA0688D245}"/>
              </a:ext>
            </a:extLst>
          </p:cNvPr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741087"/>
      </p:ext>
    </p:extLst>
  </p:cSld>
  <p:clrMapOvr>
    <a:masterClrMapping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6B57-B779-C144-BD47-69375AA9ED57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A0AE97-66CC-4517-B1EE-69908B3EC148}"/>
              </a:ext>
            </a:extLst>
          </p:cNvPr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499293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5D2D-833A-E74B-A81B-AF66EF6605E5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D62865-403E-4A34-8C0E-D719A139B089}"/>
              </a:ext>
            </a:extLst>
          </p:cNvPr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156329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63D0-9B1B-2E4D-A0A0-A814ADD9A021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213058-FE09-42E6-B284-6FC28D2556C1}"/>
              </a:ext>
            </a:extLst>
          </p:cNvPr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074943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0770-3BAC-9949-8B3D-E0ECAD66721B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5C0EFB-85F5-4968-8002-8575D19C5129}"/>
              </a:ext>
            </a:extLst>
          </p:cNvPr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811884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87B-585D-2241-BA54-463B95881F80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8A3776-5677-47D3-93BC-B57A28C38772}"/>
              </a:ext>
            </a:extLst>
          </p:cNvPr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641724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30E0-8F81-1D49-BFCD-A9A89C3E8579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B78CCE-6C81-4E59-A14F-727BD3F22A93}"/>
              </a:ext>
            </a:extLst>
          </p:cNvPr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310846"/>
      </p:ext>
    </p:extLst>
  </p:cSld>
  <p:clrMapOvr>
    <a:masterClrMapping/>
  </p:clrMapOvr>
</p:sldLayout>
</file>

<file path=ppt/slideLayouts/slideLayout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3AB5-75E0-3142-B9BE-59461924FD8C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410EE9-7A22-4FA0-895C-19437C6A7C59}"/>
              </a:ext>
            </a:extLst>
          </p:cNvPr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336835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CD9F-7835-D841-8A35-F1D331B4B61E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2768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B758-C8C6-1343-8B4A-C7F309C93275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20BC58-369E-401E-89DB-5D56390FAB4A}"/>
              </a:ext>
            </a:extLst>
          </p:cNvPr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385610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E82E7F4-83B9-44AE-9BFD-74D5A53C5D26}"/>
              </a:ext>
            </a:extLst>
          </p:cNvPr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1E2380E-C8E5-48C4-8549-AF2D6A6D9571}"/>
                </a:ext>
              </a:extLst>
            </p:cNvPr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F90B176-D927-4177-8FFB-65A0F19C1BFF}"/>
                </a:ext>
              </a:extLst>
            </p:cNvPr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09B0FC6E-01B4-274A-85A1-2E02BBEE4A78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999B04-6CEF-4E6D-B40E-BBB2ECD9E02D}"/>
              </a:ext>
            </a:extLst>
          </p:cNvPr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76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2515BF-268C-4948-8FF3-8615856B20E3}"/>
              </a:ext>
            </a:extLst>
          </p:cNvPr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E61F31-0530-46F4-B08D-3B418E749BC5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80E59-71DE-0242-8E57-406A499C4A94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4A66FE-6096-4908-8E2D-A0366AF81A85}"/>
              </a:ext>
            </a:extLst>
          </p:cNvPr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67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7AF2B742-4695-4876-B90F-17D54CC27A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858A641-033C-47E0-917B-832C81B1ADFC}"/>
              </a:ext>
            </a:extLst>
          </p:cNvPr>
          <p:cNvSpPr/>
          <p:nvPr/>
        </p:nvSpPr>
        <p:spPr>
          <a:xfrm>
            <a:off x="3896785" y="4907589"/>
            <a:ext cx="8295215" cy="1452929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0512" y="5075836"/>
            <a:ext cx="6724311" cy="1120091"/>
          </a:xfrm>
        </p:spPr>
        <p:txBody>
          <a:bodyPr vert="horz" lIns="91440" tIns="45720" rIns="91440" bIns="0" rtlCol="0" anchor="b">
            <a:normAutofit/>
          </a:bodyPr>
          <a:lstStyle/>
          <a:p>
            <a:endParaRPr lang="en-US" dirty="0">
              <a:solidFill>
                <a:srgbClr val="FFFFFE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1FF239-4817-4B17-802D-369CAA56934C}"/>
              </a:ext>
            </a:extLst>
          </p:cNvPr>
          <p:cNvCxnSpPr/>
          <p:nvPr/>
        </p:nvCxnSpPr>
        <p:spPr>
          <a:xfrm>
            <a:off x="10948548" y="5067369"/>
            <a:ext cx="0" cy="1130223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1734" y="5075836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/>
              <a:pPr algn="l"/>
              <a:t>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60264" y="6357108"/>
            <a:ext cx="4136064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1996" y="6358171"/>
            <a:ext cx="2422827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540517"/>
      </p:ext>
    </p:extLst>
  </p:cSld>
  <p:clrMapOvr>
    <a:masterClrMapping/>
  </p:clrMapOvr>
</p:sld>
</file>

<file path=ppt/slides/slide1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9CE84431-4FBC-4782-9D05-311FE4EAE2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02D1DAE-DE62-4B46-8A5C-5A4C64B30E10}"/>
              </a:ext>
            </a:extLst>
          </p:cNvPr>
          <p:cNvSpPr/>
          <p:nvPr/>
        </p:nvSpPr>
        <p:spPr>
          <a:xfrm>
            <a:off x="8129872" y="497795"/>
            <a:ext cx="3411213" cy="193482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5381" y="660995"/>
            <a:ext cx="2911698" cy="1607164"/>
          </a:xfrm>
        </p:spPr>
        <p:txBody>
          <a:bodyPr vert="horz" lIns="91440" tIns="45720" rIns="91440" bIns="0" rtlCol="0" anchor="b">
            <a:normAutofit/>
          </a:bodyPr>
          <a:lstStyle/>
          <a:p>
            <a:endParaRPr lang="en-US" sz="2000" dirty="0">
              <a:solidFill>
                <a:srgbClr val="FFFFF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7737" y="660995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10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97A74F-3D89-43D7-87E5-9117870628C8}"/>
              </a:ext>
            </a:extLst>
          </p:cNvPr>
          <p:cNvCxnSpPr/>
          <p:nvPr/>
        </p:nvCxnSpPr>
        <p:spPr>
          <a:xfrm>
            <a:off x="8279724" y="652528"/>
            <a:ext cx="0" cy="1615075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7579" y="6354276"/>
            <a:ext cx="3075424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91655" y="6355339"/>
            <a:ext cx="3082248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0192868"/>
      </p:ext>
    </p:extLst>
  </p:cSld>
  <p:clrMapOvr>
    <a:masterClrMapping/>
  </p:clrMapOvr>
</p:sld>
</file>

<file path=ppt/slides/slide1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5A56E7-5A95-4AA0-A305-EEFCE3ACCCCB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Tag=CustomerPhoto&#10;Crop=1&#10;Align=N/A">
            <a:extLst>
              <a:ext uri="{FF2B5EF4-FFF2-40B4-BE49-F238E27FC236}">
                <a16:creationId xmlns:a16="http://schemas.microsoft.com/office/drawing/2014/main" id="{970ABB9E-5735-4DD2-A68A-4B91DF491B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305" y="0"/>
            <a:ext cx="12191695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6FB67CD-00DC-4403-ACA7-A2E3125D384C}"/>
              </a:ext>
            </a:extLst>
          </p:cNvPr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28666" y="3415141"/>
            <a:ext cx="8502584" cy="1319324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790195" y="3415141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386EE6-6FB5-4493-8A23-130B3DBAB920}"/>
              </a:ext>
            </a:extLst>
          </p:cNvPr>
          <p:cNvCxnSpPr/>
          <p:nvPr/>
        </p:nvCxnSpPr>
        <p:spPr>
          <a:xfrm>
            <a:off x="1764940" y="3415141"/>
            <a:ext cx="0" cy="132038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4886306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4887369"/>
            <a:ext cx="2880844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E6B1F52-8ACB-49AF-ABB9-D4376C393B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040D57-A8FE-4AE5-97B1-4CB9D6C0FAEB}"/>
              </a:ext>
            </a:extLst>
          </p:cNvPr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939845"/>
      </p:ext>
    </p:extLst>
  </p:cSld>
  <p:clrMapOvr>
    <a:masterClrMapping/>
  </p:clrMapOvr>
</p:sld>
</file>

<file path=ppt/slides/slide1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3D3F8A5-6B3C-4F0A-9A00-3084964231A2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470695-3E66-4002-BCD2-68E690CF4B2B}"/>
              </a:ext>
            </a:extLst>
          </p:cNvPr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459040"/>
            <a:ext cx="8654522" cy="9988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0F67037-9A93-4FD6-BD1A-0CCB4B5A7E60}"/>
              </a:ext>
            </a:extLst>
          </p:cNvPr>
          <p:cNvGrpSpPr/>
          <p:nvPr/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AE3AE96-DE19-4FD6-8753-0489739AEC0E}"/>
                </a:ext>
              </a:extLst>
            </p:cNvPr>
            <p:cNvSpPr/>
            <p:nvPr/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ADB32DB-1E2C-4C2E-B942-604D209606E2}"/>
                </a:ext>
              </a:extLst>
            </p:cNvPr>
            <p:cNvSpPr/>
            <p:nvPr/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Tag=CustomerPhoto&#10;Crop=1&#10;Align=N/A">
            <a:extLst>
              <a:ext uri="{FF2B5EF4-FFF2-40B4-BE49-F238E27FC236}">
                <a16:creationId xmlns:a16="http://schemas.microsoft.com/office/drawing/2014/main" id="{4B6D80BD-57E6-4729-90B5-A9F9BDA7E5A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2079932" y="963738"/>
            <a:ext cx="8020654" cy="236922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7C8FCA-1F9C-4531-A5A4-2B00C4748277}"/>
              </a:ext>
            </a:extLst>
          </p:cNvPr>
          <p:cNvCxnSpPr/>
          <p:nvPr/>
        </p:nvCxnSpPr>
        <p:spPr>
          <a:xfrm>
            <a:off x="1615725" y="4459039"/>
            <a:ext cx="0" cy="99876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5457799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5458862"/>
            <a:ext cx="2880844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4386869-12F6-4DE4-AB1D-03211BD1BA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3083226-F9DF-42D0-B2E0-77A555A9EA49}"/>
              </a:ext>
            </a:extLst>
          </p:cNvPr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654179"/>
      </p:ext>
    </p:extLst>
  </p:cSld>
  <p:clrMapOvr>
    <a:masterClrMapping/>
  </p:clrMapOvr>
</p:sld>
</file>

<file path=ppt/slides/slide1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53FBD60-89E1-4470-A65E-433863DDCAB2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62817F-C369-40DA-9870-0BF1A97EDA8B}"/>
              </a:ext>
            </a:extLst>
          </p:cNvPr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459040"/>
            <a:ext cx="8654522" cy="998856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0D7E62C-EB76-4515-A6FC-D168836A51BC}"/>
              </a:ext>
            </a:extLst>
          </p:cNvPr>
          <p:cNvGrpSpPr/>
          <p:nvPr/>
        </p:nvGrpSpPr>
        <p:grpSpPr>
          <a:xfrm>
            <a:off x="1764906" y="323838"/>
            <a:ext cx="8661501" cy="3652791"/>
            <a:chOff x="1764906" y="323838"/>
            <a:chExt cx="8661501" cy="365279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674314-2EA6-4379-9BF2-C0798A092534}"/>
                </a:ext>
              </a:extLst>
            </p:cNvPr>
            <p:cNvSpPr/>
            <p:nvPr/>
          </p:nvSpPr>
          <p:spPr>
            <a:xfrm>
              <a:off x="1764906" y="323838"/>
              <a:ext cx="8661501" cy="365279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8DE537B-42AD-471C-AFE2-62326EE6FA6C}"/>
                </a:ext>
              </a:extLst>
            </p:cNvPr>
            <p:cNvSpPr/>
            <p:nvPr/>
          </p:nvSpPr>
          <p:spPr>
            <a:xfrm>
              <a:off x="2078417" y="647445"/>
              <a:ext cx="8032660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Picture 26" descr="Tag=CustomerPhoto&#10;Crop=1&#10;Align=N/A">
            <a:extLst>
              <a:ext uri="{FF2B5EF4-FFF2-40B4-BE49-F238E27FC236}">
                <a16:creationId xmlns:a16="http://schemas.microsoft.com/office/drawing/2014/main" id="{DA29895F-FA96-4ED4-9BBD-7F731F11901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2408469" y="963739"/>
            <a:ext cx="7363579" cy="236922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110A92-78D0-42A8-B9BD-A8C584517E2A}"/>
              </a:ext>
            </a:extLst>
          </p:cNvPr>
          <p:cNvCxnSpPr/>
          <p:nvPr/>
        </p:nvCxnSpPr>
        <p:spPr>
          <a:xfrm>
            <a:off x="1615725" y="4459039"/>
            <a:ext cx="0" cy="99876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4627" y="5457799"/>
            <a:ext cx="5206201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8" y="5458862"/>
            <a:ext cx="2879213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40005ED-13B0-42EE-ABCE-D891DA72D4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B4C0AD-9609-41CC-997F-4BC03F358403}"/>
              </a:ext>
            </a:extLst>
          </p:cNvPr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52768"/>
      </p:ext>
    </p:extLst>
  </p:cSld>
  <p:clrMapOvr>
    <a:masterClrMapping/>
  </p:clrMapOvr>
</p:sld>
</file>

<file path=ppt/slides/slide1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9C82B0B-3BEB-469D-86C1-0D1A6E6F26FD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29A2AB-7163-438C-B237-4D454C7AB441}"/>
              </a:ext>
            </a:extLst>
          </p:cNvPr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459040"/>
            <a:ext cx="8654522" cy="998856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A02A75-0F18-4A41-8A74-196B8C472A8D}"/>
              </a:ext>
            </a:extLst>
          </p:cNvPr>
          <p:cNvGrpSpPr/>
          <p:nvPr/>
        </p:nvGrpSpPr>
        <p:grpSpPr>
          <a:xfrm>
            <a:off x="2081101" y="323838"/>
            <a:ext cx="8025265" cy="3652791"/>
            <a:chOff x="2081101" y="323838"/>
            <a:chExt cx="8025265" cy="365279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9B5CC06-580A-4769-BA83-F2A9C30D922D}"/>
                </a:ext>
              </a:extLst>
            </p:cNvPr>
            <p:cNvSpPr/>
            <p:nvPr/>
          </p:nvSpPr>
          <p:spPr>
            <a:xfrm>
              <a:off x="2081101" y="323838"/>
              <a:ext cx="8025265" cy="365279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7817103-8510-4B69-A353-A10AAB5622A0}"/>
                </a:ext>
              </a:extLst>
            </p:cNvPr>
            <p:cNvSpPr/>
            <p:nvPr/>
          </p:nvSpPr>
          <p:spPr>
            <a:xfrm>
              <a:off x="2404879" y="647445"/>
              <a:ext cx="7385131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Picture 26" descr="Tag=CustomerPhoto&#10;Crop=1&#10;Align=N/A">
            <a:extLst>
              <a:ext uri="{FF2B5EF4-FFF2-40B4-BE49-F238E27FC236}">
                <a16:creationId xmlns:a16="http://schemas.microsoft.com/office/drawing/2014/main" id="{EA398EC5-182F-45A5-8092-72F964EC8D5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2736409" y="963739"/>
            <a:ext cx="6731075" cy="236922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96B8E2-6B65-4364-A965-FD922CAAB9C0}"/>
              </a:ext>
            </a:extLst>
          </p:cNvPr>
          <p:cNvCxnSpPr/>
          <p:nvPr/>
        </p:nvCxnSpPr>
        <p:spPr>
          <a:xfrm>
            <a:off x="1615725" y="4459039"/>
            <a:ext cx="0" cy="99876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5457799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5458862"/>
            <a:ext cx="2877112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7A5EDBC-C150-448F-9BA9-DDA8CC81CF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C8BE9A-5D99-4DCF-ACE0-D4DC969B68F9}"/>
              </a:ext>
            </a:extLst>
          </p:cNvPr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73073"/>
      </p:ext>
    </p:extLst>
  </p:cSld>
  <p:clrMapOvr>
    <a:masterClrMapping/>
  </p:clrMapOvr>
</p:sld>
</file>

<file path=ppt/slides/slide1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1AE4D8D-5302-4F4A-991D-B5AB780B4835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3DA8D6-37A2-4FC8-B20A-58AE0CB01469}"/>
              </a:ext>
            </a:extLst>
          </p:cNvPr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459040"/>
            <a:ext cx="8654522" cy="998856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65DAF4-F761-4A02-971F-C744190495E7}"/>
              </a:ext>
            </a:extLst>
          </p:cNvPr>
          <p:cNvGrpSpPr/>
          <p:nvPr/>
        </p:nvGrpSpPr>
        <p:grpSpPr>
          <a:xfrm>
            <a:off x="2400983" y="323838"/>
            <a:ext cx="7385844" cy="3652791"/>
            <a:chOff x="2400983" y="323838"/>
            <a:chExt cx="7385844" cy="365279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2544269-388E-47DF-A30A-017750D004BB}"/>
                </a:ext>
              </a:extLst>
            </p:cNvPr>
            <p:cNvSpPr/>
            <p:nvPr/>
          </p:nvSpPr>
          <p:spPr>
            <a:xfrm>
              <a:off x="2400983" y="323838"/>
              <a:ext cx="7385844" cy="365279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AE22D80-273D-4DA0-A514-87C931A2B126}"/>
                </a:ext>
              </a:extLst>
            </p:cNvPr>
            <p:cNvSpPr/>
            <p:nvPr/>
          </p:nvSpPr>
          <p:spPr>
            <a:xfrm>
              <a:off x="2715102" y="647445"/>
              <a:ext cx="6750882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" name="Picture 30" descr="Tag=CustomerPhoto&#10;Crop=1&#10;Align=N/A">
            <a:extLst>
              <a:ext uri="{FF2B5EF4-FFF2-40B4-BE49-F238E27FC236}">
                <a16:creationId xmlns:a16="http://schemas.microsoft.com/office/drawing/2014/main" id="{7BF49BDF-278F-43E4-9905-24524E1DCCF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3038365" y="963739"/>
            <a:ext cx="6101307" cy="2369223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327C9A-BB2A-4E2D-8DA9-1C9E0600DD87}"/>
              </a:ext>
            </a:extLst>
          </p:cNvPr>
          <p:cNvCxnSpPr/>
          <p:nvPr/>
        </p:nvCxnSpPr>
        <p:spPr>
          <a:xfrm>
            <a:off x="1615725" y="4459039"/>
            <a:ext cx="0" cy="99876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5457799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5458862"/>
            <a:ext cx="2877112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E5DC650-00E1-477B-9BC9-3896655922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F0A7F2A-CE52-468A-A2D9-D80452FF7D94}"/>
              </a:ext>
            </a:extLst>
          </p:cNvPr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683389"/>
      </p:ext>
    </p:extLst>
  </p:cSld>
  <p:clrMapOvr>
    <a:masterClrMapping/>
  </p:clrMapOvr>
</p:sld>
</file>

<file path=ppt/slides/slide1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A34AF73-25A6-4026-AC48-A3F0C4F11F96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436703-C092-4780-9BAF-7299E6EA1AC2}"/>
              </a:ext>
            </a:extLst>
          </p:cNvPr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459040"/>
            <a:ext cx="8654522" cy="998856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123C98-2B1D-47F9-8616-4E1740EAA852}"/>
              </a:ext>
            </a:extLst>
          </p:cNvPr>
          <p:cNvGrpSpPr/>
          <p:nvPr/>
        </p:nvGrpSpPr>
        <p:grpSpPr>
          <a:xfrm>
            <a:off x="2712888" y="323838"/>
            <a:ext cx="6753096" cy="3652791"/>
            <a:chOff x="2712888" y="323838"/>
            <a:chExt cx="6753096" cy="365279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3A50A4D-4B54-4ACE-B535-6AFB659825AA}"/>
                </a:ext>
              </a:extLst>
            </p:cNvPr>
            <p:cNvSpPr/>
            <p:nvPr/>
          </p:nvSpPr>
          <p:spPr>
            <a:xfrm>
              <a:off x="2712888" y="323838"/>
              <a:ext cx="6753096" cy="365279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10C6B49-122D-4B3B-AEA6-EBD75437B80F}"/>
                </a:ext>
              </a:extLst>
            </p:cNvPr>
            <p:cNvSpPr/>
            <p:nvPr/>
          </p:nvSpPr>
          <p:spPr>
            <a:xfrm>
              <a:off x="3024495" y="647445"/>
              <a:ext cx="6121616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Picture 26" descr="Tag=CustomerPhoto&#10;Crop=1&#10;Align=N/A">
            <a:extLst>
              <a:ext uri="{FF2B5EF4-FFF2-40B4-BE49-F238E27FC236}">
                <a16:creationId xmlns:a16="http://schemas.microsoft.com/office/drawing/2014/main" id="{C6476EEF-2476-4F9D-9338-27E8FEF489A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3349780" y="963739"/>
            <a:ext cx="5472440" cy="236922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EFDB5B-CA0F-46B9-A7F1-658BF654ECF2}"/>
              </a:ext>
            </a:extLst>
          </p:cNvPr>
          <p:cNvCxnSpPr/>
          <p:nvPr/>
        </p:nvCxnSpPr>
        <p:spPr>
          <a:xfrm>
            <a:off x="1615725" y="4459039"/>
            <a:ext cx="0" cy="99876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5457799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5458862"/>
            <a:ext cx="2877112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F8EEEC7-D10B-4000-82C1-103784C7FD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B631CC-EF5C-41B4-9E23-EEB94DA3376C}"/>
              </a:ext>
            </a:extLst>
          </p:cNvPr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00158"/>
      </p:ext>
    </p:extLst>
  </p:cSld>
  <p:clrMapOvr>
    <a:masterClrMapping/>
  </p:clrMapOvr>
</p:sld>
</file>

<file path=ppt/slides/slide1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B32B001-162E-4681-8ED2-5D700B60410F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C35194-D33B-402A-8070-A987A7610C01}"/>
              </a:ext>
            </a:extLst>
          </p:cNvPr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459040"/>
            <a:ext cx="8654522" cy="998856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B0535C5-C837-4204-96D6-C8B0C8631429}"/>
              </a:ext>
            </a:extLst>
          </p:cNvPr>
          <p:cNvGrpSpPr/>
          <p:nvPr/>
        </p:nvGrpSpPr>
        <p:grpSpPr>
          <a:xfrm>
            <a:off x="3015625" y="323838"/>
            <a:ext cx="6127985" cy="3652791"/>
            <a:chOff x="3015625" y="323838"/>
            <a:chExt cx="6127985" cy="365279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4D1A69-88B6-4AF3-BC3B-3E862D100C8F}"/>
                </a:ext>
              </a:extLst>
            </p:cNvPr>
            <p:cNvSpPr/>
            <p:nvPr/>
          </p:nvSpPr>
          <p:spPr>
            <a:xfrm>
              <a:off x="3015625" y="323838"/>
              <a:ext cx="6127985" cy="365279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1C0C0AE-BAA5-40F0-8C4A-7394EC29752F}"/>
                </a:ext>
              </a:extLst>
            </p:cNvPr>
            <p:cNvSpPr/>
            <p:nvPr/>
          </p:nvSpPr>
          <p:spPr>
            <a:xfrm>
              <a:off x="3338453" y="647445"/>
              <a:ext cx="5482958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" name="Picture 30" descr="Tag=CustomerPhoto&#10;Crop=1&#10;Align=N/A">
            <a:extLst>
              <a:ext uri="{FF2B5EF4-FFF2-40B4-BE49-F238E27FC236}">
                <a16:creationId xmlns:a16="http://schemas.microsoft.com/office/drawing/2014/main" id="{F3F5B555-6F45-4F40-AAFA-14CCAD8FC90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3645907" y="963739"/>
            <a:ext cx="4852100" cy="2369223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DAEF4F-FDE0-487F-A18D-AEA4E205B068}"/>
              </a:ext>
            </a:extLst>
          </p:cNvPr>
          <p:cNvCxnSpPr/>
          <p:nvPr/>
        </p:nvCxnSpPr>
        <p:spPr>
          <a:xfrm>
            <a:off x="1615725" y="4459039"/>
            <a:ext cx="0" cy="99876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5457799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5458862"/>
            <a:ext cx="2877112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25C5F4A-3BB7-469C-8D38-40D611E8E6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5210578-18F2-4177-B1B4-E606FB275522}"/>
              </a:ext>
            </a:extLst>
          </p:cNvPr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817387"/>
      </p:ext>
    </p:extLst>
  </p:cSld>
  <p:clrMapOvr>
    <a:masterClrMapping/>
  </p:clrMapOvr>
</p:sld>
</file>

<file path=ppt/slides/slide1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9C1A17F-6D28-4B10-AF38-2FDFBB8C11F8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730C79-29E4-4B65-98E1-D83077978CE1}"/>
              </a:ext>
            </a:extLst>
          </p:cNvPr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442" y="1474970"/>
            <a:ext cx="5442803" cy="3152742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42557" y="329307"/>
            <a:ext cx="5449775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0060" y="810672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5C07DE-511C-437B-89A3-08BEFD099605}"/>
              </a:ext>
            </a:extLst>
          </p:cNvPr>
          <p:cNvCxnSpPr/>
          <p:nvPr/>
        </p:nvCxnSpPr>
        <p:spPr>
          <a:xfrm>
            <a:off x="1375829" y="810672"/>
            <a:ext cx="0" cy="381704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6E03D3-B8AB-4614-AEA3-45AE96BBB90C}"/>
              </a:ext>
            </a:extLst>
          </p:cNvPr>
          <p:cNvGrpSpPr/>
          <p:nvPr/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958BC34-3E38-4822-B668-EE2BBC69FF4D}"/>
                </a:ext>
              </a:extLst>
            </p:cNvPr>
            <p:cNvSpPr/>
            <p:nvPr/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4EA6ECC-D811-4F97-8DE8-4C44B38AC216}"/>
                </a:ext>
              </a:extLst>
            </p:cNvPr>
            <p:cNvSpPr/>
            <p:nvPr/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 descr="Tag=CustomerPhoto&#10;Crop=1&#10;Align=N/A">
            <a:extLst>
              <a:ext uri="{FF2B5EF4-FFF2-40B4-BE49-F238E27FC236}">
                <a16:creationId xmlns:a16="http://schemas.microsoft.com/office/drawing/2014/main" id="{D6CAC5F5-172C-4AE9-96C6-6A1DCC731A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8116373" y="1116345"/>
            <a:ext cx="2799103" cy="386617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35679" y="5486064"/>
            <a:ext cx="5449567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April 29, 2016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8EA8964-D4BF-4E57-8BB7-F8A47A6F3E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CF890C-85DB-4697-A329-E429A74FFF98}"/>
              </a:ext>
            </a:extLst>
          </p:cNvPr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544143"/>
      </p:ext>
    </p:extLst>
  </p:cSld>
  <p:clrMapOvr>
    <a:masterClrMapping/>
  </p:clrMapOvr>
</p:sld>
</file>

<file path=ppt/slides/slide1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B9C8CE3-A5E5-48A0-B92D-85EABFFB957E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B0A95E-370A-4E78-93D5-9EA45F41F133}"/>
              </a:ext>
            </a:extLst>
          </p:cNvPr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443" y="1474970"/>
            <a:ext cx="4869882" cy="3152742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42571" y="329307"/>
            <a:ext cx="4876819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0060" y="81254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663440-7620-46E1-82ED-DBB0D0C5FE70}"/>
              </a:ext>
            </a:extLst>
          </p:cNvPr>
          <p:cNvCxnSpPr/>
          <p:nvPr/>
        </p:nvCxnSpPr>
        <p:spPr>
          <a:xfrm>
            <a:off x="1375829" y="812506"/>
            <a:ext cx="0" cy="381520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AF43C5-9D34-4DC9-B3F6-BD74E8F065CE}"/>
              </a:ext>
            </a:extLst>
          </p:cNvPr>
          <p:cNvGrpSpPr/>
          <p:nvPr/>
        </p:nvGrpSpPr>
        <p:grpSpPr>
          <a:xfrm>
            <a:off x="6899254" y="482171"/>
            <a:ext cx="4652668" cy="5149101"/>
            <a:chOff x="6899254" y="482171"/>
            <a:chExt cx="4652668" cy="514910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A777071-F25D-4657-B77A-3397ADF892C7}"/>
                </a:ext>
              </a:extLst>
            </p:cNvPr>
            <p:cNvSpPr/>
            <p:nvPr/>
          </p:nvSpPr>
          <p:spPr>
            <a:xfrm>
              <a:off x="6899254" y="482171"/>
              <a:ext cx="4652668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99CC26E-047F-4B75-AAC0-061EF654B955}"/>
                </a:ext>
              </a:extLst>
            </p:cNvPr>
            <p:cNvSpPr/>
            <p:nvPr/>
          </p:nvSpPr>
          <p:spPr>
            <a:xfrm>
              <a:off x="7239487" y="812507"/>
              <a:ext cx="400124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 descr="Tag=CustomerPhoto&#10;Crop=1&#10;Align=N/A">
            <a:extLst>
              <a:ext uri="{FF2B5EF4-FFF2-40B4-BE49-F238E27FC236}">
                <a16:creationId xmlns:a16="http://schemas.microsoft.com/office/drawing/2014/main" id="{D66296BB-00A4-431A-B3A9-ABE8C2E36F1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7555450" y="1116345"/>
            <a:ext cx="3360025" cy="386617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35692" y="5486064"/>
            <a:ext cx="4876633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April 29, 2016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0EE5136-59CC-4F3D-9D4E-88292E357D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710C4C-4E55-4DD5-BA6F-3881C2B2DED0}"/>
              </a:ext>
            </a:extLst>
          </p:cNvPr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702005"/>
      </p:ext>
    </p:extLst>
  </p:cSld>
  <p:clrMapOvr>
    <a:masterClrMapping/>
  </p:clrMapOvr>
</p:sld>
</file>

<file path=ppt/slides/slide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2DD05445-43B9-44F0-B577-3B685B46875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87BCFF-4590-4519-A078-EE4817A27268}"/>
              </a:ext>
            </a:extLst>
          </p:cNvPr>
          <p:cNvSpPr/>
          <p:nvPr/>
        </p:nvSpPr>
        <p:spPr>
          <a:xfrm>
            <a:off x="0" y="4907589"/>
            <a:ext cx="8295215" cy="1452930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779" y="5070079"/>
            <a:ext cx="6737769" cy="1125848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r"/>
            <a:endParaRPr lang="en-US" dirty="0">
              <a:solidFill>
                <a:srgbClr val="FFFFF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4249" y="5075836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8D338A-B963-41D8-9326-4C848C3A79AA}"/>
              </a:ext>
            </a:extLst>
          </p:cNvPr>
          <p:cNvCxnSpPr/>
          <p:nvPr/>
        </p:nvCxnSpPr>
        <p:spPr>
          <a:xfrm>
            <a:off x="1222461" y="5061521"/>
            <a:ext cx="0" cy="113440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3992" y="6366156"/>
            <a:ext cx="4136064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5724" y="6367219"/>
            <a:ext cx="2533825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5189395"/>
      </p:ext>
    </p:extLst>
  </p:cSld>
  <p:clrMapOvr>
    <a:masterClrMapping/>
  </p:clrMapOvr>
</p:sld>
</file>

<file path=ppt/slides/slide2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A102ACA-F500-4B74-815A-2AA85D2646E1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2405F5-99AF-416F-B780-B24110EEE2D1}"/>
              </a:ext>
            </a:extLst>
          </p:cNvPr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442" y="1474970"/>
            <a:ext cx="3438991" cy="3152742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42622" y="329307"/>
            <a:ext cx="3445822" cy="309201"/>
          </a:xfrm>
        </p:spPr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0060" y="812506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E3CF2D-813B-4C44-8E4F-C2330F6CE56E}"/>
              </a:ext>
            </a:extLst>
          </p:cNvPr>
          <p:cNvCxnSpPr/>
          <p:nvPr/>
        </p:nvCxnSpPr>
        <p:spPr>
          <a:xfrm>
            <a:off x="1375829" y="812506"/>
            <a:ext cx="0" cy="381520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A0609C-D986-4F4A-AE43-744AB657E613}"/>
              </a:ext>
            </a:extLst>
          </p:cNvPr>
          <p:cNvGrpSpPr/>
          <p:nvPr/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47FB8B8-C37C-41E7-BE4A-344EA8454CB2}"/>
                </a:ext>
              </a:extLst>
            </p:cNvPr>
            <p:cNvSpPr/>
            <p:nvPr/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6CB9636-6C10-42CC-9668-DD61A4F2A926}"/>
                </a:ext>
              </a:extLst>
            </p:cNvPr>
            <p:cNvSpPr/>
            <p:nvPr/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 descr="Tag=CustomerPhoto&#10;Crop=1&#10;Align=N/A">
            <a:extLst>
              <a:ext uri="{FF2B5EF4-FFF2-40B4-BE49-F238E27FC236}">
                <a16:creationId xmlns:a16="http://schemas.microsoft.com/office/drawing/2014/main" id="{88E48A75-2EE6-430D-B5F3-1DF0385D0DC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35743" y="5486064"/>
            <a:ext cx="3445691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April 29, 2016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90E66AD-1DC8-450C-A288-F7C3383438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7AAD362-266B-4F35-AA2B-25ABA9778E82}"/>
              </a:ext>
            </a:extLst>
          </p:cNvPr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84099"/>
      </p:ext>
    </p:extLst>
  </p:cSld>
  <p:clrMapOvr>
    <a:masterClrMapping/>
  </p:clrMapOvr>
</p:sld>
</file>

<file path=ppt/slides/slide2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66CF919-D745-4E8F-ACDD-87E9E674D787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8254D4-1156-49A6-AF33-39D92B315ED7}"/>
              </a:ext>
            </a:extLst>
          </p:cNvPr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93" y="1474970"/>
            <a:ext cx="2626925" cy="3144914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63145" y="329307"/>
            <a:ext cx="2627025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E6139E-BFD4-49DA-B937-D6DE616EC263}"/>
              </a:ext>
            </a:extLst>
          </p:cNvPr>
          <p:cNvCxnSpPr/>
          <p:nvPr/>
        </p:nvCxnSpPr>
        <p:spPr>
          <a:xfrm>
            <a:off x="689679" y="812506"/>
            <a:ext cx="0" cy="381520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6293" y="798973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/>
              <a:pPr algn="l"/>
              <a:t>21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49AACE-680C-45CC-8892-796F482A96A3}"/>
              </a:ext>
            </a:extLst>
          </p:cNvPr>
          <p:cNvGrpSpPr/>
          <p:nvPr/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D1E7EFF-A554-4F7B-A3D6-701CD02B587A}"/>
                </a:ext>
              </a:extLst>
            </p:cNvPr>
            <p:cNvSpPr/>
            <p:nvPr/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7B5B66B-4CCB-41D1-A982-9C68905F40BE}"/>
                </a:ext>
              </a:extLst>
            </p:cNvPr>
            <p:cNvSpPr/>
            <p:nvPr/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 descr="Tag=CustomerPhoto&#10;Crop=1&#10;Align=N/A">
            <a:extLst>
              <a:ext uri="{FF2B5EF4-FFF2-40B4-BE49-F238E27FC236}">
                <a16:creationId xmlns:a16="http://schemas.microsoft.com/office/drawing/2014/main" id="{64AAC843-3432-424A-897C-5FA3CB7AA81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6293" y="5486064"/>
            <a:ext cx="2626925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April 29, 2016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93740B4-D20A-47A0-9D3A-252B9371F3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733B21-280B-49BB-A935-18063BE123AC}"/>
              </a:ext>
            </a:extLst>
          </p:cNvPr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377694"/>
      </p:ext>
    </p:extLst>
  </p:cSld>
  <p:clrMapOvr>
    <a:masterClrMapping/>
  </p:clrMapOvr>
</p:sld>
</file>

<file path=ppt/slides/slide2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642FE83-94EB-4C55-84A0-E2871CBBF9C5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9F912A-650D-41EC-80F2-167A7B52B329}"/>
              </a:ext>
            </a:extLst>
          </p:cNvPr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0712" y="1474970"/>
            <a:ext cx="5466274" cy="3152742"/>
          </a:xfrm>
        </p:spPr>
        <p:txBody>
          <a:bodyPr anchor="b"/>
          <a:lstStyle/>
          <a:p>
            <a:pPr algn="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CFFBCA6-630A-414A-87E6-CB504517F436}"/>
              </a:ext>
            </a:extLst>
          </p:cNvPr>
          <p:cNvGrpSpPr/>
          <p:nvPr/>
        </p:nvGrpSpPr>
        <p:grpSpPr>
          <a:xfrm>
            <a:off x="632239" y="482171"/>
            <a:ext cx="4074533" cy="5149101"/>
            <a:chOff x="632239" y="482171"/>
            <a:chExt cx="4074533" cy="51491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81FB3B5-FF1D-4478-9E82-A8299E07CB3F}"/>
                </a:ext>
              </a:extLst>
            </p:cNvPr>
            <p:cNvSpPr/>
            <p:nvPr/>
          </p:nvSpPr>
          <p:spPr>
            <a:xfrm>
              <a:off x="632239" y="482171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224082-3F66-4819-91EC-715881E61B7D}"/>
                </a:ext>
              </a:extLst>
            </p:cNvPr>
            <p:cNvSpPr/>
            <p:nvPr/>
          </p:nvSpPr>
          <p:spPr>
            <a:xfrm>
              <a:off x="945298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90711" y="329307"/>
            <a:ext cx="5485254" cy="309201"/>
          </a:xfrm>
        </p:spPr>
        <p:txBody>
          <a:bodyPr/>
          <a:lstStyle/>
          <a:p>
            <a:pPr algn="r"/>
            <a:r>
              <a:rPr lang="en-US" dirty="0"/>
              <a:t>Sample Footer Text Object</a:t>
            </a:r>
          </a:p>
        </p:txBody>
      </p:sp>
      <p:pic>
        <p:nvPicPr>
          <p:cNvPr id="21" name="Picture 20" descr="Tag=CustomerPhoto&#10;Crop=1&#10;Align=N/A">
            <a:extLst>
              <a:ext uri="{FF2B5EF4-FFF2-40B4-BE49-F238E27FC236}">
                <a16:creationId xmlns:a16="http://schemas.microsoft.com/office/drawing/2014/main" id="{04B266AD-0ADB-48E6-BF05-57BC559EBFC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1271223" y="1116345"/>
            <a:ext cx="2799103" cy="386617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C100BF-CB5A-469A-841A-C2D4D235D2D4}"/>
              </a:ext>
            </a:extLst>
          </p:cNvPr>
          <p:cNvCxnSpPr/>
          <p:nvPr/>
        </p:nvCxnSpPr>
        <p:spPr>
          <a:xfrm>
            <a:off x="10820711" y="807259"/>
            <a:ext cx="0" cy="3820453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00230" y="798973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/>
              <a:pPr algn="l"/>
              <a:t>22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183836" y="5486064"/>
            <a:ext cx="5485046" cy="309201"/>
          </a:xfrm>
        </p:spPr>
        <p:txBody>
          <a:bodyPr/>
          <a:lstStyle/>
          <a:p>
            <a:fld id="{20B23AB5-75E0-3142-B9BE-59461924FD8C}" type="datetime4">
              <a:rPr lang="x-none" smtClean="0"/>
              <a:pPr/>
              <a:t>April 29, 2016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754154-FFEA-4F02-AAAB-6D4FA1B984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178750-1378-491C-B6D8-8F7650594FA4}"/>
              </a:ext>
            </a:extLst>
          </p:cNvPr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16976"/>
      </p:ext>
    </p:extLst>
  </p:cSld>
  <p:clrMapOvr>
    <a:masterClrMapping/>
  </p:clrMapOvr>
</p:sld>
</file>

<file path=ppt/slides/slide2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87CA5E-E19C-4F69-A32B-F7382D1327EC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844989-5D2F-4D40-A333-0D42A373C56A}"/>
              </a:ext>
            </a:extLst>
          </p:cNvPr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2870" y="1474970"/>
            <a:ext cx="4898858" cy="3152742"/>
          </a:xfrm>
        </p:spPr>
        <p:txBody>
          <a:bodyPr anchor="b"/>
          <a:lstStyle/>
          <a:p>
            <a:pPr algn="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3C3FD7A-D46C-4BDC-BC4A-25DF132493D5}"/>
              </a:ext>
            </a:extLst>
          </p:cNvPr>
          <p:cNvGrpSpPr/>
          <p:nvPr/>
        </p:nvGrpSpPr>
        <p:grpSpPr>
          <a:xfrm>
            <a:off x="632238" y="482171"/>
            <a:ext cx="4641751" cy="5149101"/>
            <a:chOff x="632238" y="482171"/>
            <a:chExt cx="4641751" cy="514910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481F3C6-6D0C-4E23-ACA2-BF58D625F806}"/>
                </a:ext>
              </a:extLst>
            </p:cNvPr>
            <p:cNvSpPr/>
            <p:nvPr/>
          </p:nvSpPr>
          <p:spPr>
            <a:xfrm>
              <a:off x="632238" y="482171"/>
              <a:ext cx="4641751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F6206A6-D7E6-45AC-BFBF-F60BEC7EAA00}"/>
                </a:ext>
              </a:extLst>
            </p:cNvPr>
            <p:cNvSpPr/>
            <p:nvPr/>
          </p:nvSpPr>
          <p:spPr>
            <a:xfrm>
              <a:off x="945297" y="812507"/>
              <a:ext cx="4001652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64855" y="329307"/>
            <a:ext cx="4915867" cy="309201"/>
          </a:xfrm>
        </p:spPr>
        <p:txBody>
          <a:bodyPr/>
          <a:lstStyle/>
          <a:p>
            <a:pPr algn="r"/>
            <a:r>
              <a:rPr lang="en-US" dirty="0"/>
              <a:t>Sample Footer Text Object</a:t>
            </a:r>
          </a:p>
        </p:txBody>
      </p:sp>
      <p:pic>
        <p:nvPicPr>
          <p:cNvPr id="23" name="Picture 22" descr="Tag=CustomerPhoto&#10;Crop=1&#10;Align=N/A">
            <a:extLst>
              <a:ext uri="{FF2B5EF4-FFF2-40B4-BE49-F238E27FC236}">
                <a16:creationId xmlns:a16="http://schemas.microsoft.com/office/drawing/2014/main" id="{2765A175-5242-4E05-A256-FD16A1EB28E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1271223" y="1116345"/>
            <a:ext cx="3362141" cy="386617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148732-FE60-4D97-BF8F-0BBE5BB07741}"/>
              </a:ext>
            </a:extLst>
          </p:cNvPr>
          <p:cNvCxnSpPr/>
          <p:nvPr/>
        </p:nvCxnSpPr>
        <p:spPr>
          <a:xfrm>
            <a:off x="10820711" y="807259"/>
            <a:ext cx="0" cy="3820453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00230" y="798973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/>
              <a:pPr algn="l"/>
              <a:t>23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57958" y="5486064"/>
            <a:ext cx="4915681" cy="309201"/>
          </a:xfrm>
        </p:spPr>
        <p:txBody>
          <a:bodyPr/>
          <a:lstStyle/>
          <a:p>
            <a:fld id="{20B23AB5-75E0-3142-B9BE-59461924FD8C}" type="datetime4">
              <a:rPr lang="x-none" smtClean="0"/>
              <a:pPr/>
              <a:t>April 29, 2016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23A007C-0287-410B-A889-E3EFE1BB87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93B004A-79B4-4B28-87FA-32A82CD4CC4D}"/>
              </a:ext>
            </a:extLst>
          </p:cNvPr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7793"/>
      </p:ext>
    </p:extLst>
  </p:cSld>
  <p:clrMapOvr>
    <a:masterClrMapping/>
  </p:clrMapOvr>
</p:sld>
</file>

<file path=ppt/slides/slide2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720A074-90C9-48B7-ACF1-25B384744D4F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77A766-F59D-4390-94C4-C0AFC562F6A3}"/>
              </a:ext>
            </a:extLst>
          </p:cNvPr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7582" y="1474970"/>
            <a:ext cx="3434146" cy="3152742"/>
          </a:xfrm>
        </p:spPr>
        <p:txBody>
          <a:bodyPr anchor="b"/>
          <a:lstStyle/>
          <a:p>
            <a:pPr algn="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EF4779-FF26-4E8F-B8AB-D71B907B8A1E}"/>
              </a:ext>
            </a:extLst>
          </p:cNvPr>
          <p:cNvGrpSpPr/>
          <p:nvPr/>
        </p:nvGrpSpPr>
        <p:grpSpPr>
          <a:xfrm>
            <a:off x="632237" y="482171"/>
            <a:ext cx="6104331" cy="5149101"/>
            <a:chOff x="632237" y="482171"/>
            <a:chExt cx="6104331" cy="514910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0016C44-E9E9-4880-A1E5-FD5EA9089A7E}"/>
                </a:ext>
              </a:extLst>
            </p:cNvPr>
            <p:cNvSpPr/>
            <p:nvPr/>
          </p:nvSpPr>
          <p:spPr>
            <a:xfrm>
              <a:off x="632237" y="482171"/>
              <a:ext cx="6104331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1E5991D-04E1-4A59-942A-497ECD216E32}"/>
                </a:ext>
              </a:extLst>
            </p:cNvPr>
            <p:cNvSpPr/>
            <p:nvPr/>
          </p:nvSpPr>
          <p:spPr>
            <a:xfrm>
              <a:off x="945296" y="812507"/>
              <a:ext cx="5471355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4653" y="329307"/>
            <a:ext cx="3446069" cy="309201"/>
          </a:xfrm>
        </p:spPr>
        <p:txBody>
          <a:bodyPr/>
          <a:lstStyle/>
          <a:p>
            <a:pPr algn="r"/>
            <a:r>
              <a:rPr lang="en-US" dirty="0"/>
              <a:t>Sample Footer Text Object</a:t>
            </a:r>
          </a:p>
        </p:txBody>
      </p:sp>
      <p:pic>
        <p:nvPicPr>
          <p:cNvPr id="23" name="Picture 22" descr="Tag=CustomerPhoto&#10;Crop=1&#10;Align=N/A">
            <a:extLst>
              <a:ext uri="{FF2B5EF4-FFF2-40B4-BE49-F238E27FC236}">
                <a16:creationId xmlns:a16="http://schemas.microsoft.com/office/drawing/2014/main" id="{FF76A9A8-5AE9-4525-9A1F-17CC180CD46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1271223" y="1116345"/>
            <a:ext cx="4825148" cy="386617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E2C489-494F-4548-A0F7-4D45233E2682}"/>
              </a:ext>
            </a:extLst>
          </p:cNvPr>
          <p:cNvCxnSpPr/>
          <p:nvPr/>
        </p:nvCxnSpPr>
        <p:spPr>
          <a:xfrm>
            <a:off x="10820711" y="807259"/>
            <a:ext cx="0" cy="3820453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00230" y="798973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/>
              <a:pPr algn="l"/>
              <a:t>24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27700" y="5486064"/>
            <a:ext cx="3445939" cy="309201"/>
          </a:xfrm>
        </p:spPr>
        <p:txBody>
          <a:bodyPr/>
          <a:lstStyle/>
          <a:p>
            <a:fld id="{20B23AB5-75E0-3142-B9BE-59461924FD8C}" type="datetime4">
              <a:rPr lang="x-none" smtClean="0"/>
              <a:pPr/>
              <a:t>April 29, 2016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8E12865-5707-49C7-9B38-C9E0695148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EE04D8-12D5-4E3A-85EA-F0484B020BB0}"/>
              </a:ext>
            </a:extLst>
          </p:cNvPr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832984"/>
      </p:ext>
    </p:extLst>
  </p:cSld>
  <p:clrMapOvr>
    <a:masterClrMapping/>
  </p:clrMapOvr>
</p:sld>
</file>

<file path=ppt/slides/slide2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660EF79-E5C5-4400-8B49-70A65CB99A4C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57B706-807C-47C9-8031-23E0C0635455}"/>
              </a:ext>
            </a:extLst>
          </p:cNvPr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0960" y="1474969"/>
            <a:ext cx="2853278" cy="3151679"/>
          </a:xfrm>
        </p:spPr>
        <p:txBody>
          <a:bodyPr anchor="b"/>
          <a:lstStyle/>
          <a:p>
            <a:pPr algn="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EA90387-4B71-4F94-B197-E0231EE11F6E}"/>
              </a:ext>
            </a:extLst>
          </p:cNvPr>
          <p:cNvGrpSpPr/>
          <p:nvPr/>
        </p:nvGrpSpPr>
        <p:grpSpPr>
          <a:xfrm>
            <a:off x="632237" y="482171"/>
            <a:ext cx="7560115" cy="5149101"/>
            <a:chOff x="632237" y="482171"/>
            <a:chExt cx="7560115" cy="514910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17F922D-250A-4255-A83B-A87C09C868B2}"/>
                </a:ext>
              </a:extLst>
            </p:cNvPr>
            <p:cNvSpPr/>
            <p:nvPr/>
          </p:nvSpPr>
          <p:spPr>
            <a:xfrm>
              <a:off x="632237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7ECEF2-5B56-4193-AA85-448F583C603E}"/>
                </a:ext>
              </a:extLst>
            </p:cNvPr>
            <p:cNvSpPr/>
            <p:nvPr/>
          </p:nvSpPr>
          <p:spPr>
            <a:xfrm>
              <a:off x="945296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693077" y="329307"/>
            <a:ext cx="2863185" cy="309201"/>
          </a:xfrm>
        </p:spPr>
        <p:txBody>
          <a:bodyPr/>
          <a:lstStyle/>
          <a:p>
            <a:pPr algn="r"/>
            <a:r>
              <a:rPr lang="en-US" dirty="0"/>
              <a:t>Sample Footer Text Object</a:t>
            </a:r>
          </a:p>
        </p:txBody>
      </p:sp>
      <p:pic>
        <p:nvPicPr>
          <p:cNvPr id="24" name="Picture 23" descr="Tag=CustomerPhoto&#10;Crop=1&#10;Align=N/A">
            <a:extLst>
              <a:ext uri="{FF2B5EF4-FFF2-40B4-BE49-F238E27FC236}">
                <a16:creationId xmlns:a16="http://schemas.microsoft.com/office/drawing/2014/main" id="{E3E6EBAF-CDFF-452C-91D6-017EAD45754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1271222" y="1116345"/>
            <a:ext cx="6282919" cy="386617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9093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25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38CB53-F9B5-4CE8-9900-CD791A2782EC}"/>
              </a:ext>
            </a:extLst>
          </p:cNvPr>
          <p:cNvCxnSpPr/>
          <p:nvPr/>
        </p:nvCxnSpPr>
        <p:spPr>
          <a:xfrm>
            <a:off x="11693221" y="807259"/>
            <a:ext cx="0" cy="3820453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686068" y="5486064"/>
            <a:ext cx="2863076" cy="309201"/>
          </a:xfrm>
        </p:spPr>
        <p:txBody>
          <a:bodyPr/>
          <a:lstStyle/>
          <a:p>
            <a:fld id="{20B23AB5-75E0-3142-B9BE-59461924FD8C}" type="datetime4">
              <a:rPr lang="x-none" smtClean="0"/>
              <a:pPr/>
              <a:t>April 29, 2016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53A0335-D6EC-476F-9099-177C642812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380D85-5D49-43FF-A5D5-408C49EC1A2B}"/>
              </a:ext>
            </a:extLst>
          </p:cNvPr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041887"/>
      </p:ext>
    </p:extLst>
  </p:cSld>
  <p:clrMapOvr>
    <a:masterClrMapping/>
  </p:clrMapOvr>
</p:sld>
</file>

<file path=ppt/slides/slide2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E29A5AFC-7AD2-4634-9984-A2D11F266B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8797AD4-AB3E-4749-9A1A-19B7FB93810F}"/>
              </a:ext>
            </a:extLst>
          </p:cNvPr>
          <p:cNvSpPr/>
          <p:nvPr/>
        </p:nvSpPr>
        <p:spPr>
          <a:xfrm>
            <a:off x="3896785" y="3768677"/>
            <a:ext cx="8295215" cy="2591842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0512" y="3927694"/>
            <a:ext cx="6724311" cy="2268233"/>
          </a:xfrm>
        </p:spPr>
        <p:txBody>
          <a:bodyPr vert="horz" lIns="91440" tIns="45720" rIns="91440" bIns="0" rtlCol="0" anchor="b">
            <a:normAutofit/>
          </a:bodyPr>
          <a:lstStyle/>
          <a:p>
            <a:endParaRPr lang="en-US" sz="4000" dirty="0">
              <a:solidFill>
                <a:srgbClr val="FFFFFE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3BC188-6025-4127-B35F-3637509836F3}"/>
              </a:ext>
            </a:extLst>
          </p:cNvPr>
          <p:cNvCxnSpPr/>
          <p:nvPr/>
        </p:nvCxnSpPr>
        <p:spPr>
          <a:xfrm>
            <a:off x="10948548" y="3919227"/>
            <a:ext cx="0" cy="227670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1734" y="4095073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/>
              <a:pPr algn="l"/>
              <a:t>26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60264" y="6357108"/>
            <a:ext cx="4136064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1996" y="6358171"/>
            <a:ext cx="2422827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4073385"/>
      </p:ext>
    </p:extLst>
  </p:cSld>
  <p:clrMapOvr>
    <a:masterClrMapping/>
  </p:clrMapOvr>
</p:sld>
</file>

<file path=ppt/slides/slide2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FB09C627-3283-4CF8-A0FA-28395BC083F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ECC177-C01E-4227-9710-BA651FA367A4}"/>
              </a:ext>
            </a:extLst>
          </p:cNvPr>
          <p:cNvSpPr/>
          <p:nvPr/>
        </p:nvSpPr>
        <p:spPr>
          <a:xfrm>
            <a:off x="10953" y="3768677"/>
            <a:ext cx="8295215" cy="2591842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774" y="3927694"/>
            <a:ext cx="6684257" cy="2268233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r"/>
            <a:endParaRPr lang="en-US" sz="4000" dirty="0">
              <a:solidFill>
                <a:srgbClr val="FFFFF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31789" y="40950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27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E2885E-1EDB-4C25-850F-96F9CB42DD98}"/>
              </a:ext>
            </a:extLst>
          </p:cNvPr>
          <p:cNvCxnSpPr/>
          <p:nvPr/>
        </p:nvCxnSpPr>
        <p:spPr>
          <a:xfrm>
            <a:off x="1301291" y="3919227"/>
            <a:ext cx="0" cy="227670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9774" y="6357108"/>
            <a:ext cx="3984518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609960" y="6358171"/>
            <a:ext cx="2533825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0139608"/>
      </p:ext>
    </p:extLst>
  </p:cSld>
  <p:clrMapOvr>
    <a:masterClrMapping/>
  </p:clrMapOvr>
</p:sld>
</file>

<file path=ppt/slides/slide2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DE1F77DC-1D81-4FC1-9FED-3C2010F21F4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B041A0-429E-4486-B799-1CADE5920356}"/>
              </a:ext>
            </a:extLst>
          </p:cNvPr>
          <p:cNvSpPr/>
          <p:nvPr/>
        </p:nvSpPr>
        <p:spPr>
          <a:xfrm>
            <a:off x="1" y="4397173"/>
            <a:ext cx="12192000" cy="1963346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017" y="4564091"/>
            <a:ext cx="9431051" cy="1631836"/>
          </a:xfrm>
        </p:spPr>
        <p:txBody>
          <a:bodyPr vert="horz" lIns="91440" tIns="45720" rIns="91440" bIns="0" rtlCol="0" anchor="b">
            <a:normAutofit/>
          </a:bodyPr>
          <a:lstStyle/>
          <a:p>
            <a:endParaRPr lang="en-US" sz="4000" dirty="0">
              <a:solidFill>
                <a:srgbClr val="FFFFF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1356" y="472868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28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09D218-1EC7-4D0D-8043-EEA27659AC51}"/>
              </a:ext>
            </a:extLst>
          </p:cNvPr>
          <p:cNvCxnSpPr/>
          <p:nvPr/>
        </p:nvCxnSpPr>
        <p:spPr>
          <a:xfrm>
            <a:off x="1301291" y="4564091"/>
            <a:ext cx="0" cy="163183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65016" y="6357108"/>
            <a:ext cx="5517603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48286" y="6358171"/>
            <a:ext cx="3747535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424808"/>
      </p:ext>
    </p:extLst>
  </p:cSld>
  <p:clrMapOvr>
    <a:masterClrMapping/>
  </p:clrMapOvr>
</p:sld>
</file>

<file path=ppt/slides/slide2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BE7AE40-140A-4853-9FC7-AFD861823C43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Tag=CustomerPhoto&#10;Crop=1&#10;Align=N/A">
            <a:extLst>
              <a:ext uri="{FF2B5EF4-FFF2-40B4-BE49-F238E27FC236}">
                <a16:creationId xmlns:a16="http://schemas.microsoft.com/office/drawing/2014/main" id="{D6C92C57-6D87-4337-92C8-5195BE07C2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5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305" y="0"/>
            <a:ext cx="12191695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639BF16-78E8-4628-9A08-51C81EDA2B84}"/>
              </a:ext>
            </a:extLst>
          </p:cNvPr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28666" y="1553633"/>
            <a:ext cx="8502584" cy="3180831"/>
          </a:xfrm>
        </p:spPr>
        <p:txBody>
          <a:bodyPr anchor="b">
            <a:normAutofit/>
          </a:bodyPr>
          <a:lstStyle/>
          <a:p>
            <a:endParaRPr lang="en-US" sz="44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790195" y="1553634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58A1D9-536D-49FD-8558-93543FCCFB6A}"/>
              </a:ext>
            </a:extLst>
          </p:cNvPr>
          <p:cNvCxnSpPr/>
          <p:nvPr/>
        </p:nvCxnSpPr>
        <p:spPr>
          <a:xfrm>
            <a:off x="1764940" y="1553634"/>
            <a:ext cx="0" cy="318189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928666" y="4886306"/>
            <a:ext cx="5052162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4887369"/>
            <a:ext cx="2880844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1090E36-5F5A-496F-AD21-F6F71AA479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A8BE7E-F201-4E12-81A2-9856FA19C74E}"/>
              </a:ext>
            </a:extLst>
          </p:cNvPr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826304"/>
      </p:ext>
    </p:extLst>
  </p:cSld>
  <p:clrMapOvr>
    <a:masterClrMapping/>
  </p:clrMapOvr>
</p:sld>
</file>

<file path=ppt/slides/slide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69AFE867-D761-4FAE-905C-8122FE074C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1FB098-5D50-4D65-9544-3A553D3D3F58}"/>
              </a:ext>
            </a:extLst>
          </p:cNvPr>
          <p:cNvSpPr/>
          <p:nvPr/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6018" y="5070079"/>
            <a:ext cx="5117884" cy="1129139"/>
          </a:xfrm>
        </p:spPr>
        <p:txBody>
          <a:bodyPr vert="horz" lIns="91440" tIns="45720" rIns="91440" bIns="0" rtlCol="0" anchor="b">
            <a:normAutofit/>
          </a:bodyPr>
          <a:lstStyle/>
          <a:p>
            <a:endParaRPr lang="en-US" dirty="0">
              <a:solidFill>
                <a:srgbClr val="FFFFF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952467" y="5073596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3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B0CDA3-CC7E-41B1-B9FA-614ABBE57F21}"/>
              </a:ext>
            </a:extLst>
          </p:cNvPr>
          <p:cNvCxnSpPr/>
          <p:nvPr/>
        </p:nvCxnSpPr>
        <p:spPr>
          <a:xfrm>
            <a:off x="6088817" y="5061521"/>
            <a:ext cx="0" cy="113440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4410" y="6354276"/>
            <a:ext cx="3117281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377359" y="6355339"/>
            <a:ext cx="1996544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214717"/>
      </p:ext>
    </p:extLst>
  </p:cSld>
  <p:clrMapOvr>
    <a:masterClrMapping/>
  </p:clrMapOvr>
</p:sld>
</file>

<file path=ppt/slides/slide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52EED5C5-CA90-44D1-8F3A-0D06EEAD12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8DECBE4-E067-4C4D-9753-C35D0E79E414}"/>
              </a:ext>
            </a:extLst>
          </p:cNvPr>
          <p:cNvSpPr/>
          <p:nvPr/>
        </p:nvSpPr>
        <p:spPr>
          <a:xfrm>
            <a:off x="3289695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7145" y="5070079"/>
            <a:ext cx="5115766" cy="1129139"/>
          </a:xfrm>
        </p:spPr>
        <p:txBody>
          <a:bodyPr vert="horz" lIns="91440" tIns="45720" rIns="91440" bIns="0" rtlCol="0" anchor="b">
            <a:normAutofit/>
          </a:bodyPr>
          <a:lstStyle/>
          <a:p>
            <a:endParaRPr lang="en-US" dirty="0">
              <a:solidFill>
                <a:srgbClr val="FFFFF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08041" y="5073596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4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DAF76F-F8CC-4802-94AB-CDE550F8B22B}"/>
              </a:ext>
            </a:extLst>
          </p:cNvPr>
          <p:cNvCxnSpPr/>
          <p:nvPr/>
        </p:nvCxnSpPr>
        <p:spPr>
          <a:xfrm>
            <a:off x="3447826" y="5061521"/>
            <a:ext cx="0" cy="113440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53419" y="6354276"/>
            <a:ext cx="3117281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36368" y="6355339"/>
            <a:ext cx="1996544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5722177"/>
      </p:ext>
    </p:extLst>
  </p:cSld>
  <p:clrMapOvr>
    <a:masterClrMapping/>
  </p:clrMapOvr>
</p:sld>
</file>

<file path=ppt/slides/slide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368C98F9-2F99-40A7-97A3-A11E6B60D4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EC4B2-DEBB-4222-B6E0-A5A58240D30B}"/>
              </a:ext>
            </a:extLst>
          </p:cNvPr>
          <p:cNvSpPr/>
          <p:nvPr/>
        </p:nvSpPr>
        <p:spPr>
          <a:xfrm>
            <a:off x="6437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512" y="5075837"/>
            <a:ext cx="5110496" cy="1123382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r"/>
            <a:endParaRPr lang="en-US" dirty="0">
              <a:solidFill>
                <a:srgbClr val="FFFFFE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5EE1C5-D38D-4283-8E81-C4B84280504C}"/>
              </a:ext>
            </a:extLst>
          </p:cNvPr>
          <p:cNvCxnSpPr/>
          <p:nvPr/>
        </p:nvCxnSpPr>
        <p:spPr>
          <a:xfrm>
            <a:off x="6081733" y="5067369"/>
            <a:ext cx="0" cy="1130223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14575" y="5073596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algn="l"/>
              <a:t>5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7510" y="6354276"/>
            <a:ext cx="3117281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090459" y="6355339"/>
            <a:ext cx="1996544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8579487"/>
      </p:ext>
    </p:extLst>
  </p:cSld>
  <p:clrMapOvr>
    <a:masterClrMapping/>
  </p:clrMapOvr>
</p:sld>
</file>

<file path=ppt/slides/slide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FC6BAA4A-A206-43EF-9041-5F1C49C25E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89612FA-CC25-49A1-9EE0-9CEBE3098714}"/>
              </a:ext>
            </a:extLst>
          </p:cNvPr>
          <p:cNvSpPr/>
          <p:nvPr/>
        </p:nvSpPr>
        <p:spPr>
          <a:xfrm>
            <a:off x="645796" y="4421529"/>
            <a:ext cx="3411213" cy="193482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579" y="4584729"/>
            <a:ext cx="2911698" cy="1607164"/>
          </a:xfrm>
        </p:spPr>
        <p:txBody>
          <a:bodyPr vert="horz" lIns="91440" tIns="45720" rIns="91440" bIns="0" rtlCol="0" anchor="b">
            <a:normAutofit/>
          </a:bodyPr>
          <a:lstStyle/>
          <a:p>
            <a:endParaRPr lang="en-US" sz="2000" dirty="0">
              <a:solidFill>
                <a:srgbClr val="FFFFFE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A9CF8B-5A60-49D8-A43C-260D84469E04}"/>
              </a:ext>
            </a:extLst>
          </p:cNvPr>
          <p:cNvCxnSpPr/>
          <p:nvPr/>
        </p:nvCxnSpPr>
        <p:spPr>
          <a:xfrm>
            <a:off x="3879525" y="4576262"/>
            <a:ext cx="0" cy="1615631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227231" y="4584729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algn="l"/>
              <a:t>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7579" y="6354276"/>
            <a:ext cx="3075424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91655" y="6355339"/>
            <a:ext cx="3082248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794"/>
      </p:ext>
    </p:extLst>
  </p:cSld>
  <p:clrMapOvr>
    <a:masterClrMapping/>
  </p:clrMapOvr>
</p:sld>
</file>

<file path=ppt/slides/slide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711457F0-9771-49B8-AB48-3696A2EC50C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5061E5A-E200-4CD4-B714-CF11BD0F2371}"/>
              </a:ext>
            </a:extLst>
          </p:cNvPr>
          <p:cNvSpPr/>
          <p:nvPr/>
        </p:nvSpPr>
        <p:spPr>
          <a:xfrm>
            <a:off x="3778631" y="4738327"/>
            <a:ext cx="4631232" cy="1618025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536" y="4910293"/>
            <a:ext cx="4121500" cy="1281600"/>
          </a:xfrm>
        </p:spPr>
        <p:txBody>
          <a:bodyPr vert="horz" lIns="91440" tIns="45720" rIns="91440" bIns="0" rtlCol="0" anchor="b">
            <a:normAutofit/>
          </a:bodyPr>
          <a:lstStyle/>
          <a:p>
            <a:endParaRPr lang="en-US" sz="2000" dirty="0">
              <a:solidFill>
                <a:srgbClr val="FFFFF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791956" y="491029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7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EA4003-8F66-4DD0-8D84-6DE4A38667D7}"/>
              </a:ext>
            </a:extLst>
          </p:cNvPr>
          <p:cNvCxnSpPr/>
          <p:nvPr/>
        </p:nvCxnSpPr>
        <p:spPr>
          <a:xfrm>
            <a:off x="3938879" y="4901826"/>
            <a:ext cx="0" cy="129006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77728" y="6355339"/>
            <a:ext cx="1858308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46598" y="6354276"/>
            <a:ext cx="2429190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</p:spTree>
    <p:extLst>
      <p:ext uri="{BB962C8B-B14F-4D97-AF65-F5344CB8AC3E}">
        <p14:creationId xmlns:p14="http://schemas.microsoft.com/office/powerpoint/2010/main" val="1256159374"/>
      </p:ext>
    </p:extLst>
  </p:cSld>
  <p:clrMapOvr>
    <a:masterClrMapping/>
  </p:clrMapOvr>
</p:sld>
</file>

<file path=ppt/slides/slide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7FD4D11F-B57E-4EEE-9A41-44A54125957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71BD1E8-2228-416A-99F1-DFD61AE299BD}"/>
              </a:ext>
            </a:extLst>
          </p:cNvPr>
          <p:cNvSpPr/>
          <p:nvPr/>
        </p:nvSpPr>
        <p:spPr>
          <a:xfrm>
            <a:off x="8129872" y="4421529"/>
            <a:ext cx="3411213" cy="193482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5381" y="4585285"/>
            <a:ext cx="2911698" cy="1606608"/>
          </a:xfrm>
        </p:spPr>
        <p:txBody>
          <a:bodyPr vert="horz" lIns="91440" tIns="45720" rIns="91440" bIns="0" rtlCol="0" anchor="b">
            <a:normAutofit/>
          </a:bodyPr>
          <a:lstStyle/>
          <a:p>
            <a:endParaRPr lang="en-US" sz="2000" dirty="0">
              <a:solidFill>
                <a:srgbClr val="FFFFF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7737" y="4585285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8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23389C-8164-46E3-B6CE-ECF3552050B4}"/>
              </a:ext>
            </a:extLst>
          </p:cNvPr>
          <p:cNvCxnSpPr/>
          <p:nvPr/>
        </p:nvCxnSpPr>
        <p:spPr>
          <a:xfrm>
            <a:off x="8279724" y="4576818"/>
            <a:ext cx="0" cy="1615075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7579" y="6354276"/>
            <a:ext cx="3075424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91655" y="6355339"/>
            <a:ext cx="3082248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6153260"/>
      </p:ext>
    </p:extLst>
  </p:cSld>
  <p:clrMapOvr>
    <a:masterClrMapping/>
  </p:clrMapOvr>
</p:sld>
</file>

<file path=ppt/slides/slide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F6EFD739-B837-4EFD-AEDB-CC31D0B61F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9F5A409-D331-4A28-9777-FDA304A1BC4A}"/>
              </a:ext>
            </a:extLst>
          </p:cNvPr>
          <p:cNvSpPr/>
          <p:nvPr/>
        </p:nvSpPr>
        <p:spPr>
          <a:xfrm>
            <a:off x="645796" y="507092"/>
            <a:ext cx="3411213" cy="193482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579" y="671420"/>
            <a:ext cx="2911698" cy="1606036"/>
          </a:xfrm>
        </p:spPr>
        <p:txBody>
          <a:bodyPr vert="horz" lIns="91440" tIns="45720" rIns="91440" bIns="0" rtlCol="0" anchor="b">
            <a:normAutofit/>
          </a:bodyPr>
          <a:lstStyle/>
          <a:p>
            <a:endParaRPr lang="en-US" sz="2000" dirty="0">
              <a:solidFill>
                <a:srgbClr val="FFFFFE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2E437C-F307-47F4-AB2B-1EFEF1586A19}"/>
              </a:ext>
            </a:extLst>
          </p:cNvPr>
          <p:cNvCxnSpPr/>
          <p:nvPr/>
        </p:nvCxnSpPr>
        <p:spPr>
          <a:xfrm>
            <a:off x="3879525" y="662953"/>
            <a:ext cx="0" cy="1615631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227231" y="671420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algn="l"/>
              <a:t>9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7579" y="6354276"/>
            <a:ext cx="3075424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91655" y="6355339"/>
            <a:ext cx="3082248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44358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1601</TotalTime>
  <Words>232</Words>
  <Application>Microsoft Office PowerPoint</Application>
  <PresentationFormat>Widescreen</PresentationFormat>
  <Paragraphs>145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Palatino Linotype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Bradley</dc:creator>
  <cp:lastModifiedBy>Christopher Maloney (POWERPOINT)</cp:lastModifiedBy>
  <cp:revision>50</cp:revision>
  <dcterms:created xsi:type="dcterms:W3CDTF">2015-10-27T19:24:59Z</dcterms:created>
  <dcterms:modified xsi:type="dcterms:W3CDTF">2016-04-29T18:05:09Z</dcterms:modified>
</cp:coreProperties>
</file>