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76" r:id="rId2"/>
    <p:sldId id="273" r:id="rId3"/>
    <p:sldId id="275" r:id="rId4"/>
    <p:sldId id="278" r:id="rId5"/>
    <p:sldId id="277" r:id="rId6"/>
    <p:sldId id="286" r:id="rId7"/>
    <p:sldId id="288" r:id="rId8"/>
    <p:sldId id="287" r:id="rId9"/>
    <p:sldId id="289" r:id="rId10"/>
    <p:sldId id="290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0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ID=8a8ad06f-b089-461d-b512-9626eed2ecab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41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ID=f49dbcc0-bf04-4392-90e2-f91801f86085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895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ID=1c3766ac-5b82-4fb2-8808-3a11ba219621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107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ID=57b64d5a-ce9d-4b48-8304-721d8e284fed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ID=63f8dc61-ff7f-44e5-9735-5702c387f618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ID=b2f5ef55-25ed-416d-a847-661de825c26e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ID=d70b28e2-acb5-4e6d-bf42-0c9fee47b02e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ID=bb0985b5-916d-4f7c-93eb-41cd67125514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ID=e3cccef5-dad8-422c-9029-b6b674f62a0c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ID=707f4823-67ec-4067-b035-c5db1e2aa7bf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1684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ID=e7f1ee29-6275-4983-bfb8-f039a654fcc5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6076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ID=c954159e-6c05-4477-ad94-a7c8944343f2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46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ID=1225d4b1-3fcb-495b-b7ca-64543213980e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8373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ID=47c4b026-26dc-409f-8c62-5def03bfda7a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4273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ID=14158c33-8313-42bf-b804-09e1e3b8fec3
FamilyID=NoFamily
Recipe=CROP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8297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ID=0846a28a-e912-411b-8b84-7546497b754e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ID=a4dda1ee-0616-4076-bcad-ecb3e1e88bad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ID=d6c33adb-93f2-46fc-9207-4589da3e2dc4
FamilyID=NoFamily
Recipe=CROP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ID=cf33729e-785e-4a03-bd90-fe224ecdb97b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5880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ID=c4451c4b-867a-443f-86d2-c6149da16464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855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ID=53214a93-a3dc-48d6-af7c-85aabf8640f6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767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ID=fc42cb5f-f2a0-4c76-9216-9019c04a97d7
FamilyID=NoFamily
Recipe=CROP
Type=Background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718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ID=06398f6c-c020-4021-926e-f428bf492b0a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10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ID=49129a8b-1e02-42a6-b7be-21402aac32c6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85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ID=9d7037a3-6181-4700-8bbb-47c94e646e0b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541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ID=4399b79c-2562-4de2-8adf-8dc9d5ff94f5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46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ID=58258dd2-edba-410a-b86d-94b2c9bd5c47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61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ID=4798ada2-076c-43e5-a680-1edc00885890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461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ID=7900e6bc-8bb8-4510-b8da-6adf20fd0cc4
FamilyID=NoFamily
Recipe=CROP
Type=Background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41561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251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8552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5565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73037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1471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258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93372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89919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301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BED2CE-638D-4D93-9050-88E4B1F438BB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64A85E-3B84-4730-AC5B-DAD8A9EABBAB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D070A-6E94-45DE-9224-864AC30FAB99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63C92-81CA-46B1-B5AE-F46DF8D7E7CA}"/>
              </a:ext>
            </a:extLst>
          </p:cNvPr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D3543-8D0A-40E1-9AF0-8F6CA1B45A6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EAED4-B139-47BA-8465-055B31546BA1}"/>
              </a:ext>
            </a:extLst>
          </p:cNvPr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490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90E0F73-EF44-4BE3-965E-870FD542D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68E29-CB9D-43FF-93C0-D95C854FB656}"/>
              </a:ext>
            </a:extLst>
          </p:cNvPr>
          <p:cNvSpPr/>
          <p:nvPr/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5075836"/>
            <a:ext cx="6835556" cy="112009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507583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0517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9FCF3DF-311E-4770-ACD3-EEF8441B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D102283-463D-41F1-BCEC-B4A390E8AC16}"/>
              </a:ext>
            </a:extLst>
          </p:cNvPr>
          <p:cNvSpPr/>
          <p:nvPr/>
        </p:nvSpPr>
        <p:spPr>
          <a:xfrm>
            <a:off x="8129872" y="497795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662123"/>
            <a:ext cx="3075424" cy="160603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6621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10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92868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43EAC1-BA31-47C2-A01C-9E041198177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6A7D1B67-D0E3-4960-8174-39BF6B8240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F89EC35-CA3A-4AE5-A7C4-753345C560B5}"/>
              </a:ext>
            </a:extLst>
          </p:cNvPr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3415141"/>
            <a:ext cx="8654522" cy="1308957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422052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DC3DEF-E516-40A5-ACD9-C56E2B75F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C3B8A9-F2F2-4EAC-9624-F882D0C8402B}"/>
              </a:ext>
            </a:extLst>
          </p:cNvPr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39845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60798"/>
            <a:ext cx="8654522" cy="997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788E41-4F85-4A80-9D23-404FE481A496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CB8E0F-2A77-4EBE-9F4B-B716F019FFEF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77B1CA-7A3A-4E9E-B5B3-23E540E5A80B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D8547A5C-64A5-4F08-8B95-19CF135E5E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60798"/>
            <a:ext cx="8654522" cy="9970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E35FD1-19F6-4570-8D3F-AFA72C3302D2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566C5B-7B12-430B-B832-BFCFAC29A7EE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746E49-DC62-49BB-A753-DA711764E8EF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AF262051-F9BD-4768-944C-987FA9F760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6C8E0D-BC9F-4EDA-9A28-D2E5B1DB03D2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293164-5A09-473D-8B37-AD0C20037521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C68F4-16D4-4F17-915D-8DAD4229CD59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6C5F9798-B43C-42FC-98F2-F19776D7BD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01918D-7E52-40BB-8844-AAA478F11201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A848B7-82ED-4C60-A0CF-43E3119AF582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3FBB46-B89A-4EBF-8787-B2AD91765D82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Tag=CustomerPhoto&#10;Crop=1&#10;Align=N/A">
            <a:extLst>
              <a:ext uri="{FF2B5EF4-FFF2-40B4-BE49-F238E27FC236}">
                <a16:creationId xmlns:a16="http://schemas.microsoft.com/office/drawing/2014/main" id="{F5CA02C7-809E-4396-800F-01D7ADE5FC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55ED8C-1319-4416-8084-6F7D0E09FC27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7ADC4D-560C-418C-B1AE-CE3A012A8E2A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993D6D-3DFA-4906-A796-C051E43032BC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1&#10;Align=N/A">
            <a:extLst>
              <a:ext uri="{FF2B5EF4-FFF2-40B4-BE49-F238E27FC236}">
                <a16:creationId xmlns:a16="http://schemas.microsoft.com/office/drawing/2014/main" id="{F6C16228-D2C2-42EE-A3A3-C5395F021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24D14-B482-4D6F-B748-63545AF63A8B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A1E2B-4FDD-4CF5-AD6D-4463D3E395B5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621084-E80D-4E77-85E8-3299F34A9113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Tag=CustomerPhoto&#10;Crop=1&#10;Align=N/A">
            <a:extLst>
              <a:ext uri="{FF2B5EF4-FFF2-40B4-BE49-F238E27FC236}">
                <a16:creationId xmlns:a16="http://schemas.microsoft.com/office/drawing/2014/main" id="{F0238317-A385-44CC-9E6D-3F8D64D655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553366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4075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554054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AF3D65-55F0-4130-9C8B-595A5A0D031A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B8E629-5041-4EDF-8B3F-70F7CF7A6EB1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DD6F14-CDE6-402D-AEAE-0D1C0F471EE3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210EDED3-360F-44BD-8ECF-F455A60EA7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496074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496781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4" y="5486064"/>
            <a:ext cx="4967622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4AA735-DA57-446F-859E-7997A084A978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247FD2-E373-40C3-A241-F104A5F25F6C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2B1368-1D3F-4C9F-8C69-5BAFFF948380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29A288AD-01FE-49E5-8816-9A4F8ADCA2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09A527BD-1877-486C-B75E-AE89D59F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9D37FF-D8ED-4D40-BA48-645A931F652E}"/>
              </a:ext>
            </a:extLst>
          </p:cNvPr>
          <p:cNvSpPr/>
          <p:nvPr/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93" y="5082537"/>
            <a:ext cx="6835556" cy="1113390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249" y="507583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992" y="6366156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5724" y="6367219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189395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352985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8B6A3-51E0-4243-83F4-0E5A1F42F88E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9077AC-0773-4E53-B0C6-3CCABA541B62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ADAA6D-8549-415D-8245-17EF4F113AE1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F22D0F20-8ED1-4879-B6E9-400C449527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82207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51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E84EB2-5376-430C-8E52-2E9A0E450903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54BBFA-40E9-4A39-AAB4-0955CCC256E6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1B8558-BC92-4D82-A38D-36EB51051335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012B3E25-2770-4D05-88E0-36099F3A8A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682BE5-C8E5-4613-A5C8-E8E14ABB4990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77596-4705-48F7-B992-829BFD1209F5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0697F5-946F-4861-9F2E-2EB91223B147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31FB62FE-27D0-469B-8B96-C8493C0AB9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552669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961508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13DD38-8EC6-4A1F-8C0E-D83927CF9E56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BD667F-4B55-488E-AA0D-A61A1AAA5048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58DB38-E29C-49C4-A25B-000ECA89D432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7873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2C961732-73B7-4DDA-88BC-BB8DB99951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7854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94BED2-CD63-44C4-A52B-8A31FD02C518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BF9150-2300-44DE-9A5D-B2D1C455D8FC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C12ED7-4722-4007-8E99-54A901D59E70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A2998C05-041C-413F-BCDD-5B7EA6D152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50880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77B61-B46B-4C93-8D45-AA5A362BE31C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B165D3-5542-4068-8BA5-B8F14BE868E7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88BF48-09C8-41D3-8C57-FE4AE59CC094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1B05DB50-DE6F-44BF-A796-8DEE3FE7CC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695FAA37-CC93-4086-8E86-461237DEE7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1B981A-C8E0-4170-A7F2-DBEC0985D0F6}"/>
              </a:ext>
            </a:extLst>
          </p:cNvPr>
          <p:cNvSpPr/>
          <p:nvPr/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3930481"/>
            <a:ext cx="6835556" cy="226544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40950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073385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7EC3C3E-705A-4047-83F1-4FA72C372B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AF4704-F596-44E8-8BC1-344361BC6006}"/>
              </a:ext>
            </a:extLst>
          </p:cNvPr>
          <p:cNvSpPr/>
          <p:nvPr/>
        </p:nvSpPr>
        <p:spPr>
          <a:xfrm>
            <a:off x="10953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76" y="3930481"/>
            <a:ext cx="6835556" cy="226544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1789" y="40950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08228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09960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39608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CD7E5619-A4B5-4807-9D98-A3B921D589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14A749-333A-41B9-965A-9298BFC9BA08}"/>
              </a:ext>
            </a:extLst>
          </p:cNvPr>
          <p:cNvSpPr/>
          <p:nvPr/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01" y="4564091"/>
            <a:ext cx="9599967" cy="1631836"/>
          </a:xfrm>
        </p:spPr>
        <p:txBody>
          <a:bodyPr vert="horz" lIns="91440" tIns="45720" rIns="91440" bIns="0" rtlCol="0" anchor="ctr">
            <a:normAutofit/>
          </a:bodyPr>
          <a:lstStyle/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1356" y="472868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6102" y="6357108"/>
            <a:ext cx="5686518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48286" y="6358171"/>
            <a:ext cx="374753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424808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92BD88-3414-4A60-AB3A-D2491342E69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3A9A8E2D-DD29-4559-832E-0556B31FE1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23BAC75-16FC-4D5A-8DE9-6A6390553EC5}"/>
              </a:ext>
            </a:extLst>
          </p:cNvPr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170464"/>
          </a:xfrm>
        </p:spPr>
        <p:txBody>
          <a:bodyPr anchor="b">
            <a:normAutofit/>
          </a:bodyPr>
          <a:lstStyle/>
          <a:p>
            <a:endParaRPr lang="en-US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0195" y="406094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728174-7738-417D-8632-88794CAB91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B9E474-5B26-4C50-BD78-7723FA0D280B}"/>
              </a:ext>
            </a:extLst>
          </p:cNvPr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2630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9B25DF9-1065-4427-B53F-517DF71A16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B6C404-E8F9-4E2B-9BB2-AD7DAEFEDAFF}"/>
              </a:ext>
            </a:extLst>
          </p:cNvPr>
          <p:cNvSpPr/>
          <p:nvPr/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5073597"/>
            <a:ext cx="5279490" cy="112562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52467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3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773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47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3840D6A-BB9F-406C-97BD-6948F6F0B2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9DD98-A8BF-4C07-A77A-4E3E6F78EBEB}"/>
              </a:ext>
            </a:extLst>
          </p:cNvPr>
          <p:cNvSpPr/>
          <p:nvPr/>
        </p:nvSpPr>
        <p:spPr>
          <a:xfrm>
            <a:off x="3289695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421" y="5073597"/>
            <a:ext cx="5279490" cy="112562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08041" y="507359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419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6368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2177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52C2261-169F-4FB0-BB41-D9D1BF9AEB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71E304-EACF-4760-ACD8-7CA57D256CC0}"/>
              </a:ext>
            </a:extLst>
          </p:cNvPr>
          <p:cNvSpPr/>
          <p:nvPr/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12" y="5073597"/>
            <a:ext cx="5279490" cy="112562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14575" y="5073596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5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904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579487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44A1137-5CE6-48E5-8024-09612DDD20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57E565-0E74-4CA9-8431-5BC7DACB3CBC}"/>
              </a:ext>
            </a:extLst>
          </p:cNvPr>
          <p:cNvSpPr/>
          <p:nvPr/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4585857"/>
            <a:ext cx="3075424" cy="160603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4585857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94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FE69C14E-599F-4604-88BD-EFD8A670FE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CA61AFC-C599-4F8C-BEB1-4BE03FEDCDF2}"/>
              </a:ext>
            </a:extLst>
          </p:cNvPr>
          <p:cNvSpPr/>
          <p:nvPr/>
        </p:nvSpPr>
        <p:spPr>
          <a:xfrm>
            <a:off x="3778631" y="4738327"/>
            <a:ext cx="4631232" cy="1618025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97" y="4902975"/>
            <a:ext cx="4289439" cy="1288918"/>
          </a:xfrm>
        </p:spPr>
        <p:txBody>
          <a:bodyPr vert="horz" lIns="91440" tIns="45720" rIns="91440" bIns="0" rtlCol="0" anchor="ctr">
            <a:normAutofit/>
          </a:bodyPr>
          <a:lstStyle/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91956" y="490297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7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7728" y="6355339"/>
            <a:ext cx="185830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98" y="6354276"/>
            <a:ext cx="2429190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</p:spTree>
    <p:extLst>
      <p:ext uri="{BB962C8B-B14F-4D97-AF65-F5344CB8AC3E}">
        <p14:creationId xmlns:p14="http://schemas.microsoft.com/office/powerpoint/2010/main" val="1256159374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65538574-EE12-4344-A4E7-1543270430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77445CD-B1A9-444E-A0B5-E402AC1CD786}"/>
              </a:ext>
            </a:extLst>
          </p:cNvPr>
          <p:cNvSpPr/>
          <p:nvPr/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4585857"/>
            <a:ext cx="3075424" cy="160603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458585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153260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A07E8FD1-210D-4F36-A947-1852A061A2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8AE7CE2-047A-4AFC-869F-9DAA85884603}"/>
              </a:ext>
            </a:extLst>
          </p:cNvPr>
          <p:cNvSpPr/>
          <p:nvPr/>
        </p:nvSpPr>
        <p:spPr>
          <a:xfrm>
            <a:off x="645796" y="507092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671420"/>
            <a:ext cx="3075424" cy="160603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671420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9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35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1379</TotalTime>
  <Words>232</Words>
  <Application>Microsoft Office PowerPoint</Application>
  <PresentationFormat>Widescreen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39</cp:revision>
  <dcterms:created xsi:type="dcterms:W3CDTF">2015-10-27T19:24:59Z</dcterms:created>
  <dcterms:modified xsi:type="dcterms:W3CDTF">2016-04-29T18:05:13Z</dcterms:modified>
</cp:coreProperties>
</file>