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09" r:id="rId2"/>
    <p:sldId id="310" r:id="rId3"/>
    <p:sldId id="308" r:id="rId4"/>
    <p:sldId id="295" r:id="rId5"/>
    <p:sldId id="259" r:id="rId6"/>
    <p:sldId id="264" r:id="rId7"/>
    <p:sldId id="287" r:id="rId8"/>
    <p:sldId id="297" r:id="rId9"/>
    <p:sldId id="276" r:id="rId10"/>
    <p:sldId id="277" r:id="rId11"/>
    <p:sldId id="260" r:id="rId12"/>
    <p:sldId id="261" r:id="rId13"/>
    <p:sldId id="272" r:id="rId14"/>
    <p:sldId id="273" r:id="rId15"/>
    <p:sldId id="274" r:id="rId16"/>
    <p:sldId id="305" r:id="rId17"/>
    <p:sldId id="306" r:id="rId18"/>
    <p:sldId id="307" r:id="rId19"/>
    <p:sldId id="289" r:id="rId20"/>
    <p:sldId id="279" r:id="rId21"/>
    <p:sldId id="288" r:id="rId22"/>
    <p:sldId id="258" r:id="rId23"/>
    <p:sldId id="298" r:id="rId24"/>
    <p:sldId id="299" r:id="rId25"/>
    <p:sldId id="285" r:id="rId26"/>
    <p:sldId id="270" r:id="rId27"/>
    <p:sldId id="266" r:id="rId28"/>
    <p:sldId id="286" r:id="rId29"/>
    <p:sldId id="294" r:id="rId30"/>
    <p:sldId id="301" r:id="rId31"/>
    <p:sldId id="256" r:id="rId32"/>
    <p:sldId id="319" r:id="rId33"/>
    <p:sldId id="275" r:id="rId34"/>
    <p:sldId id="271" r:id="rId35"/>
    <p:sldId id="257" r:id="rId36"/>
    <p:sldId id="263" r:id="rId37"/>
    <p:sldId id="282" r:id="rId38"/>
    <p:sldId id="280" r:id="rId39"/>
    <p:sldId id="281" r:id="rId40"/>
    <p:sldId id="283" r:id="rId41"/>
    <p:sldId id="290" r:id="rId42"/>
    <p:sldId id="296" r:id="rId43"/>
    <p:sldId id="267" r:id="rId44"/>
    <p:sldId id="284" r:id="rId45"/>
    <p:sldId id="302" r:id="rId46"/>
    <p:sldId id="303" r:id="rId47"/>
    <p:sldId id="304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20" r:id="rId56"/>
    <p:sldId id="323" r:id="rId57"/>
    <p:sldId id="32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262626"/>
    <a:srgbClr val="7F7F7F"/>
    <a:srgbClr val="767171"/>
    <a:srgbClr val="404040"/>
    <a:srgbClr val="333F50"/>
    <a:srgbClr val="231815"/>
    <a:srgbClr val="595959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 autoAdjust="0"/>
    <p:restoredTop sz="82649" autoAdjust="0"/>
  </p:normalViewPr>
  <p:slideViewPr>
    <p:cSldViewPr snapToGrid="0">
      <p:cViewPr varScale="1">
        <p:scale>
          <a:sx n="77" d="100"/>
          <a:sy n="77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805D-4A87-4D3F-8D8D-6CEB9CCF7C94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71E7F-1021-424F-B11A-97B4FD8C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ID=a0600738-420e-4017-a8d6-6fb1a57d3dda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0EACB-14CB-4812-AF26-9A891BB21E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400178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ID=42934684-201a-4908-bf9c-6719230a508a
Recipe=CROP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ExtTags=#Frame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3534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ID=c849164e-bd21-4338-84a2-924e142c718f
Recipe=CROP
Type=Edge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8348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ID=bde50088-bccf-4b1d-9062-f9dbd27f10c8
Recipe=CROP
Type=Edge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7883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ID=e6926c5c-9632-4103-a2e6-a95f4877bb46
Recipe=CROP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ExtTags=#Frame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6545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ID=812239ff-4471-438c-b8a5-51ff24ac42dc
Recipe=CROP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ExtTags=#Frame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6757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ID=a4c90ca0-4887-44ab-a4ef-b286a9f71401
Recipe=CROP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ExtTags=#Frame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446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ID=68e0a68e-1b19-4c57-ab98-89d180d8a816
Recipe=CROP
Type=Foreground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3958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ID=e4730d7e-fab9-4caa-b4eb-9c86b41ade08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42278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ID=2a05018d-954a-4193-a610-1c1d8a19a252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7784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ID=af14b8ff-b5fb-4bc9-96b0-454bca58c7f7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8317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ID=cbd3d7ab-1faf-44f5-840f-51f45c9102ea
Recipe=CROP
Type=Edge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ExtTags=#Angle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35322-5F75-4E22-ABBF-EFD3BD3D0F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3593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ID=3a2b2df8-cfff-4af5-a0af-cd26d532be09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52673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ID=ac9730dd-0b6f-4eb5-bccc-7cf5af626abd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6010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ID=ef1a0924-cbe3-44fd-9be5-db10802bc57d
Recipe=CROP
Type=Background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ExtTags=#Circle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2129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ID=e041e6c0-0d4c-4b0a-83a0-5838ae016e7b
Recipe=CROP
Type=Background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ExtTags=#Circle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6158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ID=8671720b-3cbc-42d6-b6b5-33e561f6f0db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6654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ID=09f5b0df-38af-4ae3-9083-410fd4cc4e99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9856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ID=9e241aa5-23fe-47fe-9334-cf29edc8c1b1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288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ID=cf2151a3-9a26-4482-9cab-8c2d3a10045e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818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ID=ce383990-65f5-42e3-baf1-80374f887299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8471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ID=0bb371f2-3e6c-444a-8674-62d68e3e0ee1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6159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ID=5c4f7fa0-5472-4e81-914a-2c110ed026bd
Recipe=CROP
Type=Edge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ExtTags=#Angle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7884"/>
      </p:ext>
    </p:extLst>
  </p:cSld>
  <p:clrMapOvr>
    <a:masterClrMapping/>
  </p:clrMapOvr>
</p:notes>
</file>

<file path=ppt/notesSlides/notesSlide3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ID=27b5d521-6894-4ed3-a0e0-c3859571ab29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990"/>
      </p:ext>
    </p:extLst>
  </p:cSld>
  <p:clrMapOvr>
    <a:masterClrMapping/>
  </p:clrMapOvr>
</p:notes>
</file>

<file path=ppt/notesSlides/notesSlide3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ID=daf1fdbd-0f0f-4fb7-a0ee-198d9b4394ff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9176"/>
      </p:ext>
    </p:extLst>
  </p:cSld>
  <p:clrMapOvr>
    <a:masterClrMapping/>
  </p:clrMapOvr>
</p:notes>
</file>

<file path=ppt/notesSlides/notesSlide3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ID=93534f64-0bcc-4bb9-a1bb-2bae1a08c657</a:t>
            </a:r>
            <a:r>
              <a:rPr lang="en-US" dirty="0"/>
              <a:t>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3561"/>
      </p:ext>
    </p:extLst>
  </p:cSld>
  <p:clrMapOvr>
    <a:masterClrMapping/>
  </p:clrMapOvr>
</p:notes>
</file>

<file path=ppt/notesSlides/notesSlide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ID=365c0233-c6d8-4002-bc8e-16bfcf4a4f6c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9460"/>
      </p:ext>
    </p:extLst>
  </p:cSld>
  <p:clrMapOvr>
    <a:masterClrMapping/>
  </p:clrMapOvr>
</p:notes>
</file>

<file path=ppt/notesSlides/notesSlide3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ID=603a4020-e028-41ad-8f08-1475f06cdd59
Recipe=CROP
Type=Background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ExtTags=#Callout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4790"/>
      </p:ext>
    </p:extLst>
  </p:cSld>
  <p:clrMapOvr>
    <a:masterClrMapping/>
  </p:clrMapOvr>
</p:notes>
</file>

<file path=ppt/notesSlides/notesSlide3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ID=28141048-2896-409c-9e98-05d4174d9d46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6193"/>
      </p:ext>
    </p:extLst>
  </p:cSld>
  <p:clrMapOvr>
    <a:masterClrMapping/>
  </p:clrMapOvr>
</p:notes>
</file>

<file path=ppt/notesSlides/notesSlide3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ID=25225901-74a2-43d3-91b9-0d3c591b93ad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2671"/>
      </p:ext>
    </p:extLst>
  </p:cSld>
  <p:clrMapOvr>
    <a:masterClrMapping/>
  </p:clrMapOvr>
</p:notes>
</file>

<file path=ppt/notesSlides/notesSlide3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ID=49be3745-c4a2-4b45-b350-2de1f9bf8b5e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0628"/>
      </p:ext>
    </p:extLst>
  </p:cSld>
  <p:clrMapOvr>
    <a:masterClrMapping/>
  </p:clrMapOvr>
</p:notes>
</file>

<file path=ppt/notesSlides/notesSlide3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ID=4d8e4634-6ebe-4ba9-b80f-bd1c076ce5b2
Recipe=CROP
Type=Background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ExtTags=#Callout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989"/>
      </p:ext>
    </p:extLst>
  </p:cSld>
  <p:clrMapOvr>
    <a:masterClrMapping/>
  </p:clrMapOvr>
</p:notes>
</file>

<file path=ppt/notesSlides/notesSlide3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ID=abf945dd-c95c-4d90-bc16-8f96e62d8ee6
Recipe=CROP
Type=Background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ExtTags=#Callout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4961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ID=aba7a67b-1020-45c9-8530-7a588e764a0d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ACB-14CB-4812-AF26-9A891BB21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29281"/>
      </p:ext>
    </p:extLst>
  </p:cSld>
  <p:clrMapOvr>
    <a:masterClrMapping/>
  </p:clrMapOvr>
</p:notes>
</file>

<file path=ppt/notesSlides/notesSlide4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ID=51753bd0-1a79-470c-a2b3-46218fda1797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6890"/>
      </p:ext>
    </p:extLst>
  </p:cSld>
  <p:clrMapOvr>
    <a:masterClrMapping/>
  </p:clrMapOvr>
</p:notes>
</file>

<file path=ppt/notesSlides/notesSlide4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ID=dcd2e1ad-f58c-4d3f-a344-d3f7ed91b131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6568"/>
      </p:ext>
    </p:extLst>
  </p:cSld>
  <p:clrMapOvr>
    <a:masterClrMapping/>
  </p:clrMapOvr>
</p:notes>
</file>

<file path=ppt/notesSlides/notesSlide4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ID=31180d0d-dd43-4da3-baef-96a8fdc933a4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3430"/>
      </p:ext>
    </p:extLst>
  </p:cSld>
  <p:clrMapOvr>
    <a:masterClrMapping/>
  </p:clrMapOvr>
</p:notes>
</file>

<file path=ppt/notesSlides/notesSlide4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ID=161f4e39-4792-4f0e-b8a1-bc0b79716ab6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6284"/>
      </p:ext>
    </p:extLst>
  </p:cSld>
  <p:clrMapOvr>
    <a:masterClrMapping/>
  </p:clrMapOvr>
</p:notes>
</file>

<file path=ppt/notesSlides/notesSlide4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ID=586f3471-eb83-4f19-b021-6ed863db379a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86323"/>
      </p:ext>
    </p:extLst>
  </p:cSld>
  <p:clrMapOvr>
    <a:masterClrMapping/>
  </p:clrMapOvr>
</p:notes>
</file>

<file path=ppt/notesSlides/notesSlide4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ID=1bb58bd4-4d5a-4a31-a6d2-386ee2ca2716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906"/>
      </p:ext>
    </p:extLst>
  </p:cSld>
  <p:clrMapOvr>
    <a:masterClrMapping/>
  </p:clrMapOvr>
</p:notes>
</file>

<file path=ppt/notesSlides/notesSlide4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ID=2f861476-59a3-449f-ae61-b9bd2aa81e40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19106"/>
      </p:ext>
    </p:extLst>
  </p:cSld>
  <p:clrMapOvr>
    <a:masterClrMapping/>
  </p:clrMapOvr>
</p:notes>
</file>

<file path=ppt/notesSlides/notesSlide4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ID=b4681acc-32de-4198-a54a-32774c7237a1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5700"/>
      </p:ext>
    </p:extLst>
  </p:cSld>
  <p:clrMapOvr>
    <a:masterClrMapping/>
  </p:clrMapOvr>
</p:notes>
</file>

<file path=ppt/notesSlides/notesSlide4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ID=dc538d8e-086e-4416-9cf3-02045e936b5f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0EACB-14CB-4812-AF26-9A891BB21E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038490"/>
      </p:ext>
    </p:extLst>
  </p:cSld>
  <p:clrMapOvr>
    <a:masterClrMapping/>
  </p:clrMapOvr>
</p:notes>
</file>

<file path=ppt/notesSlides/notesSlide4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ID=0590977a-5d76-4ae4-9617-1dfd554f7a60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0EACB-14CB-4812-AF26-9A891BB21E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786882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ID=60e4813f-3a5d-4cf5-bff1-b295dd37490c
Recipe=CROP
Type=Edge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8782"/>
      </p:ext>
    </p:extLst>
  </p:cSld>
  <p:clrMapOvr>
    <a:masterClrMapping/>
  </p:clrMapOvr>
</p:notes>
</file>

<file path=ppt/notesSlides/notesSlide5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ID=57825529-1f6b-44b1-ac63-0552c8b77dcf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71E7F-1021-424F-B11A-97B4FD8CAF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401270"/>
      </p:ext>
    </p:extLst>
  </p:cSld>
  <p:clrMapOvr>
    <a:masterClrMapping/>
  </p:clrMapOvr>
</p:notes>
</file>

<file path=ppt/notesSlides/notesSlide5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ID=5af47ecd-d491-4809-b97d-938ab90ad4da
Recipe=CROP
Type=Background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71E7F-1021-424F-B11A-97B4FD8CAF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2414"/>
      </p:ext>
    </p:extLst>
  </p:cSld>
  <p:clrMapOvr>
    <a:masterClrMapping/>
  </p:clrMapOvr>
</p:notes>
</file>

<file path=ppt/notesSlides/notesSlide5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ID=5f111b41-100b-4abe-9b93-e4cb9c1f8593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336"/>
      </p:ext>
    </p:extLst>
  </p:cSld>
  <p:clrMapOvr>
    <a:masterClrMapping/>
  </p:clrMapOvr>
</p:notes>
</file>

<file path=ppt/notesSlides/notesSlide5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ID=93726d05-374d-41a8-83b9-378085429c0c
Recipe=CROP
Type=Edge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78"/>
      </p:ext>
    </p:extLst>
  </p:cSld>
  <p:clrMapOvr>
    <a:masterClrMapping/>
  </p:clrMapOvr>
</p:notes>
</file>

<file path=ppt/notesSlides/notesSlide5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ID=93a5f71f-2a83-4a90-8f70-b7ed99726bc9
Recipe=CROP
Type=Background
Variant=0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7099"/>
      </p:ext>
    </p:extLst>
  </p:cSld>
  <p:clrMapOvr>
    <a:masterClrMapping/>
  </p:clrMapOvr>
</p:notes>
</file>

<file path=ppt/notesSlides/notesSlide5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p:text/>
              <a:t/>
            </a:r>
          </a:p>
          <a:p>
            <a:r>
              <a:rPr lang="en-US" dirty="0"/>
              <p:text/>
              <a:t>ID=6cbe7b8a-855c-4462-a351-e62c3af4ec3b
Recipe=CROP
Type=Edge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700"/>
      </p:ext>
    </p:extLst>
  </p:cSld>
  <p:clrMapOvr>
    <a:masterClrMapping/>
  </p:clrMapOvr>
</p:notes>
</file>

<file path=ppt/notesSlides/notesSlide5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p:text/>
              <a:t/>
            </a:r>
          </a:p>
          <a:p>
            <a:r>
              <a:rPr lang="en-US" dirty="0"/>
              <p:text/>
              <a:t>ID=d9da9121-d896-4e76-ae46-4426e34c0ca5
Recipe=CROP
Type=Edge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8337"/>
      </p:ext>
    </p:extLst>
  </p:cSld>
  <p:clrMapOvr>
    <a:masterClrMapping/>
  </p:clrMapOvr>
</p:notes>
</file>

<file path=ppt/notesSlides/notesSlide5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p:text/>
              <a:t/>
            </a:r>
          </a:p>
          <a:p>
            <a:r>
              <a:rPr lang="en-US" dirty="0"/>
              <p:text/>
              <a:t>ID=a7bcf33b-509d-4241-b64b-f3428f8953e9
Recipe=CROP
Type=Edge
Variant=0
FamilyID=NoFamily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9620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ID=ad084114-226d-445c-8695-3a797f5493c8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7749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ID=b5306f5e-f8c6-4dcf-86c8-14a3d7ee67c8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4368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ID=bbe9f264-885b-4a97-953f-851dd4ce3392
Recipe=CROP
Type=Foreground
Variant=0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6393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ID=fbc64bfb-a4e2-4d85-ab2e-8054db8e902e
Recipe=CROP
Type=Foreground
Variant=0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ExtTags=#Frame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1E7F-1021-424F-B11A-97B4FD8CAF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9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5FA6-56CA-4AC4-8749-3EC35A5E1210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DB9A-E30C-4675-ACC3-329EAA2CF767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4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4397-BE46-45BC-8ED7-268BEB315DE4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A570-C93E-4AC0-8271-FA4F7517684F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9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790-AB65-4DD5-9A09-BEDEDAB556A6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84D3-EF92-45CA-B491-69776A063B01}" type="datetime1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728C-F96C-4DC0-AAB9-614C87BDF0EE}" type="datetime1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75881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4D26-275F-457D-A400-790D8D0A7705}" type="datetime1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17D-83B6-46F0-8E79-0F2D351EED83}" type="datetime1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AB4-6E66-4A1D-8D2C-FDF268DC35AE}" type="datetime1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3B69-18DA-49B9-8DF4-59FBD1F45E1F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9BEE-0F71-4DCA-8647-BF2BF2D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Tag=CustomerPhoto&#10;Crop=1&#10;Align=N/A">
            <a:extLst>
              <a:ext uri="{FF2B5EF4-FFF2-40B4-BE49-F238E27FC236}">
                <a16:creationId xmlns:a16="http://schemas.microsoft.com/office/drawing/2014/main" id="{AAC5FEB0-C1BA-4FD9-BF76-0F260EE668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E16127-B8A5-42E6-AF29-764F54D35C52}"/>
              </a:ext>
            </a:extLst>
          </p:cNvPr>
          <p:cNvSpPr/>
          <p:nvPr/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74237" y="914401"/>
            <a:ext cx="3657599" cy="4781697"/>
          </a:xfrm>
        </p:spPr>
        <p:txBody>
          <a:bodyPr>
            <a:normAutofit/>
          </a:bodyPr>
          <a:lstStyle/>
          <a:p>
            <a:pPr algn="ctr"/>
            <a:endParaRPr lang="en-US" sz="5400" dirty="0"/>
          </a:p>
        </p:txBody>
      </p:sp>
      <p:sp>
        <p:nvSpPr>
          <p:cNvPr id="11" name="Frame 10" descr="&lt;al:focusRegion/&gt;">
            <a:extLst>
              <a:ext uri="{FF2B5EF4-FFF2-40B4-BE49-F238E27FC236}">
                <a16:creationId xmlns:a16="http://schemas.microsoft.com/office/drawing/2014/main" id="{D58B3EDA-8B78-4BB8-8AC9-C3BBBA3CEF90}"/>
              </a:ext>
            </a:extLst>
          </p:cNvPr>
          <p:cNvSpPr/>
          <p:nvPr/>
        </p:nvSpPr>
        <p:spPr>
          <a:xfrm>
            <a:off x="7053243" y="1789871"/>
            <a:ext cx="3538133" cy="3195874"/>
          </a:xfrm>
          <a:prstGeom prst="frame">
            <a:avLst>
              <a:gd name="adj1" fmla="val 570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5983941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ECA249-CA61-44E5-95C6-5177E9AD1D69}" type="datetime2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Friday, August 10, 2018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30030-477D-45C3-B72E-7A6792DDC6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260101"/>
      </p:ext>
    </p:extLst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26B85-D58A-48FB-ABB8-881A5F8CC2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B579A7-44A3-4863-B4F6-E1E3D667A58D}"/>
              </a:ext>
            </a:extLst>
          </p:cNvPr>
          <p:cNvSpPr/>
          <p:nvPr/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g=CustomerPhoto&#10;Crop=1&#10;Align=N/A">
            <a:extLst>
              <a:ext uri="{FF2B5EF4-FFF2-40B4-BE49-F238E27FC236}">
                <a16:creationId xmlns:a16="http://schemas.microsoft.com/office/drawing/2014/main" id="{BE49F32F-FCFA-47F8-8648-6E64C8781BC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4" y="1309878"/>
            <a:ext cx="9628632" cy="3666744"/>
          </a:xfrm>
          <a:prstGeom prst="rect">
            <a:avLst/>
          </a:prstGeom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38806"/>
      </p:ext>
    </p:extLst>
  </p:cSld>
  <p:clrMapOvr>
    <a:masterClrMapping/>
  </p:clrMapOvr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 descr="Tag=CustomerPhoto&#10;Crop=1&#10;Align=N/A">
            <a:extLst>
              <a:ext uri="{FF2B5EF4-FFF2-40B4-BE49-F238E27FC236}">
                <a16:creationId xmlns:a16="http://schemas.microsoft.com/office/drawing/2014/main" id="{6D64AE8C-7B59-4042-994E-72424CF23BE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34656" cy="685800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56098" y="6356350"/>
            <a:ext cx="5737698" cy="365125"/>
          </a:xfrm>
          <a:noFill/>
        </p:spPr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8153399" y="6356350"/>
            <a:ext cx="1700720" cy="365125"/>
          </a:xfrm>
          <a:noFill/>
        </p:spPr>
        <p:txBody>
          <a:bodyPr/>
          <a:lstStyle/>
          <a:p>
            <a:fld id="{11DC849D-5E15-4D89-AB20-27065F82CEA0}" type="datetime1">
              <a:rPr lang="en-US"/>
              <a:t>8/10/2018</a:t>
            </a:fld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0632332" y="6356350"/>
            <a:ext cx="721468" cy="365125"/>
          </a:xfrm>
          <a:noFill/>
        </p:spPr>
        <p:txBody>
          <a:bodyPr/>
          <a:lstStyle/>
          <a:p>
            <a:fld id="{D76B855D-E9CC-4FF8-AD85-6CDC7B89A0DE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78644"/>
      </p:ext>
    </p:extLst>
  </p:cSld>
  <p:clrMapOvr>
    <a:masterClrMapping/>
  </p:clrMapOvr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g=CustomerPhoto&#10;Crop=1&#10;Align=N/A">
            <a:extLst>
              <a:ext uri="{FF2B5EF4-FFF2-40B4-BE49-F238E27FC236}">
                <a16:creationId xmlns:a16="http://schemas.microsoft.com/office/drawing/2014/main" id="{BC56EAD4-DE1F-40C0-9BA8-1C1F6AF68E0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34656" cy="6858000"/>
          </a:xfrm>
          <a:prstGeom prst="rect">
            <a:avLst/>
          </a:prstGeom>
        </p:spPr>
      </p:pic>
      <p:sp>
        <p:nvSpPr>
          <p:cNvPr id="2" name="Rectangle 1" descr="Tag=AccentColor&#10;Flavor=Dark&#10;Target=Fill">
            <a:extLst>
              <a:ext uri="{FF2B5EF4-FFF2-40B4-BE49-F238E27FC236}">
                <a16:creationId xmlns:a16="http://schemas.microsoft.com/office/drawing/2014/main" id="{98663357-1843-42BB-BC09-EACA8E00E598}"/>
              </a:ext>
            </a:extLst>
          </p:cNvPr>
          <p:cNvSpPr/>
          <p:nvPr/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5130" cy="5255364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noFill/>
        </p:spPr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8153400" y="6356350"/>
            <a:ext cx="2021732" cy="365125"/>
          </a:xfrm>
          <a:noFill/>
        </p:spPr>
        <p:txBody>
          <a:bodyPr/>
          <a:lstStyle/>
          <a:p>
            <a:fld id="{11DC849D-5E15-4D89-AB20-27065F82CEA0}" type="datetime1">
              <a:rPr lang="en-US">
                <a:solidFill>
                  <a:srgbClr val="FFFFFF">
                    <a:alpha val="70000"/>
                  </a:srgbClr>
                </a:solidFill>
              </a:rPr>
              <a:t>8/10/2018</a:t>
            </a:fld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0466962" y="6356350"/>
            <a:ext cx="886838" cy="365125"/>
          </a:xfrm>
          <a:noFill/>
        </p:spPr>
        <p:txBody>
          <a:bodyPr/>
          <a:lstStyle/>
          <a:p>
            <a:fld id="{D76B855D-E9CC-4FF8-AD85-6CDC7B89A0DE}" type="slidenum">
              <a:rPr lang="en-US">
                <a:solidFill>
                  <a:srgbClr val="FFFFFF">
                    <a:alpha val="70000"/>
                  </a:srgbClr>
                </a:solidFill>
              </a:rPr>
              <a:t>12</a:t>
            </a:fld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70533"/>
      </p:ext>
    </p:extLst>
  </p:cSld>
  <p:clrMapOvr>
    <a:masterClrMapping/>
  </p:clrMapOvr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3400" y="640081"/>
            <a:ext cx="3398518" cy="5255364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8EA49-487B-4E62-AC3C-3D4A96EF0A26}"/>
              </a:ext>
            </a:extLst>
          </p:cNvPr>
          <p:cNvSpPr/>
          <p:nvPr/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</a:extLst>
          </p:cNvPr>
          <p:cNvSpPr/>
          <p:nvPr/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g=CustomerPhoto&#10;Crop=1&#10;Align=N/A">
            <a:extLst>
              <a:ext uri="{FF2B5EF4-FFF2-40B4-BE49-F238E27FC236}">
                <a16:creationId xmlns:a16="http://schemas.microsoft.com/office/drawing/2014/main" id="{0B33655D-0E3A-4DC9-860B-694BA53C4E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951881" y="6356350"/>
            <a:ext cx="5632217" cy="365125"/>
          </a:xfrm>
          <a:noFill/>
        </p:spPr>
        <p:txBody>
          <a:bodyPr/>
          <a:lstStyle/>
          <a:p>
            <a:pPr algn="l"/>
            <a:r>
              <a:rPr lang="en-US" dirty="0">
                <a:solidFill>
                  <a:srgbClr val="595959"/>
                </a:solidFill>
              </a:rPr>
              <a:t>Sample Footer Text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8153400" y="6356350"/>
            <a:ext cx="2031460" cy="365125"/>
          </a:xfrm>
          <a:noFill/>
        </p:spPr>
        <p:txBody>
          <a:bodyPr/>
          <a:lstStyle/>
          <a:p>
            <a:fld id="{11DC849D-5E15-4D89-AB20-27065F82CEA0}" type="datetime1">
              <a:rPr lang="en-US"/>
              <a:t>8/10/2018</a:t>
            </a:fld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0785316" y="6356350"/>
            <a:ext cx="568484" cy="365125"/>
          </a:xfrm>
          <a:noFill/>
        </p:spPr>
        <p:txBody>
          <a:bodyPr/>
          <a:lstStyle/>
          <a:p>
            <a:fld id="{D76B855D-E9CC-4FF8-AD85-6CDC7B89A0DE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6942"/>
      </p:ext>
    </p:extLst>
  </p:cSld>
  <p:clrMapOvr>
    <a:masterClrMapping/>
  </p:clrMapOvr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E73255-8084-4DF9-BB0B-15EAC92E2C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</a:extLst>
          </p:cNvPr>
          <p:cNvSpPr/>
          <p:nvPr/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g=CustomerPhoto&#10;Crop=1&#10;Align=N/A">
            <a:extLst>
              <a:ext uri="{FF2B5EF4-FFF2-40B4-BE49-F238E27FC236}">
                <a16:creationId xmlns:a16="http://schemas.microsoft.com/office/drawing/2014/main" id="{7409EEAD-9554-401D-BAC9-879BA08B87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40E7-02A6-45EC-8A9D-32B1B5022F5D}" type="datetime1">
              <a:rPr lang="en-US" smtClean="0">
                <a:solidFill>
                  <a:srgbClr val="595959"/>
                </a:solidFill>
              </a:rPr>
              <a:t>8/10/2018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95959"/>
                </a:solidFill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595959"/>
                </a:solidFill>
              </a:rPr>
              <a:t>14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2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Tag=AccentColor&#10;Flavor=Dark&#10;Target=Fill">
            <a:extLst>
              <a:ext uri="{FF2B5EF4-FFF2-40B4-BE49-F238E27FC236}">
                <a16:creationId xmlns:a16="http://schemas.microsoft.com/office/drawing/2014/main" id="{16C5FA50-8D52-4617-AF91-5C7B1C8352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</a:extLst>
          </p:cNvPr>
          <p:cNvSpPr/>
          <p:nvPr/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ag=CustomerPhoto&#10;Crop=1&#10;Align=N/A">
            <a:extLst>
              <a:ext uri="{FF2B5EF4-FFF2-40B4-BE49-F238E27FC236}">
                <a16:creationId xmlns:a16="http://schemas.microsoft.com/office/drawing/2014/main" id="{8D6A8FA2-467E-44A1-B790-EB43786DA9B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2008-1955-4121-BAC4-E63960745BA6}" type="datetime1">
              <a:rPr lang="en-US" smtClean="0">
                <a:solidFill>
                  <a:srgbClr val="FFFFFF"/>
                </a:solidFill>
              </a:rPr>
              <a:t>8/10/2018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</a:r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1D4B7-8A53-4C37-8E33-372EAB577639}"/>
              </a:ext>
            </a:extLst>
          </p:cNvPr>
          <p:cNvSpPr/>
          <p:nvPr/>
        </p:nvSpPr>
        <p:spPr>
          <a:xfrm>
            <a:off x="6342434" y="253548"/>
            <a:ext cx="5608934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85283" y="420017"/>
            <a:ext cx="5069305" cy="5769864"/>
          </a:xfrm>
        </p:spPr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Rectangle 5" descr="&lt;al:designElement/&gt;">
            <a:extLst>
              <a:ext uri="{FF2B5EF4-FFF2-40B4-BE49-F238E27FC236}">
                <a16:creationId xmlns:a16="http://schemas.microsoft.com/office/drawing/2014/main" id="{B630B15B-CFE8-4FE5-8F6E-666207C9457F}"/>
              </a:ext>
            </a:extLst>
          </p:cNvPr>
          <p:cNvSpPr/>
          <p:nvPr/>
        </p:nvSpPr>
        <p:spPr>
          <a:xfrm>
            <a:off x="243024" y="253548"/>
            <a:ext cx="5851795" cy="610280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descr="&lt;al:designElement/&gt;">
            <a:extLst>
              <a:ext uri="{FF2B5EF4-FFF2-40B4-BE49-F238E27FC236}">
                <a16:creationId xmlns:a16="http://schemas.microsoft.com/office/drawing/2014/main" id="{2B51AAA3-DDFE-48DE-AF38-BE32846EC4E1}"/>
              </a:ext>
            </a:extLst>
          </p:cNvPr>
          <p:cNvSpPr/>
          <p:nvPr/>
        </p:nvSpPr>
        <p:spPr>
          <a:xfrm>
            <a:off x="402848" y="420017"/>
            <a:ext cx="5532146" cy="576986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8" name="Picture 7" descr="Tag=CustomerPhoto&#10;Crop=1&#10;Align=N/A">
            <a:extLst>
              <a:ext uri="{FF2B5EF4-FFF2-40B4-BE49-F238E27FC236}">
                <a16:creationId xmlns:a16="http://schemas.microsoft.com/office/drawing/2014/main" id="{ECACA500-E155-41F5-A5B4-F0D679CD0A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7" y="740057"/>
            <a:ext cx="4886429" cy="51297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69369"/>
      </p:ext>
    </p:extLst>
  </p:cSld>
  <p:clrMapOvr>
    <a:masterClrMapping/>
  </p:clrMapOvr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&lt;al:designElement/&gt;">
            <a:extLst>
              <a:ext uri="{FF2B5EF4-FFF2-40B4-BE49-F238E27FC236}">
                <a16:creationId xmlns:a16="http://schemas.microsoft.com/office/drawing/2014/main" id="{F9BB45BB-875C-46C4-8EB3-116E695470F8}"/>
              </a:ext>
            </a:extLst>
          </p:cNvPr>
          <p:cNvSpPr/>
          <p:nvPr/>
        </p:nvSpPr>
        <p:spPr>
          <a:xfrm>
            <a:off x="643338" y="643464"/>
            <a:ext cx="3969458" cy="5571072"/>
          </a:xfrm>
          <a:prstGeom prst="rect">
            <a:avLst/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 descr="&lt;al:designElement/&gt;">
            <a:extLst>
              <a:ext uri="{FF2B5EF4-FFF2-40B4-BE49-F238E27FC236}">
                <a16:creationId xmlns:a16="http://schemas.microsoft.com/office/drawing/2014/main" id="{8B3694B1-1312-4B28-814F-D678F40ECCC6}"/>
              </a:ext>
            </a:extLst>
          </p:cNvPr>
          <p:cNvSpPr/>
          <p:nvPr/>
        </p:nvSpPr>
        <p:spPr>
          <a:xfrm>
            <a:off x="819883" y="806751"/>
            <a:ext cx="3616369" cy="5244498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6" name="Picture 15" descr="Tag=CustomerPhoto&#10;Crop=1&#10;Align=N/A">
            <a:extLst>
              <a:ext uri="{FF2B5EF4-FFF2-40B4-BE49-F238E27FC236}">
                <a16:creationId xmlns:a16="http://schemas.microsoft.com/office/drawing/2014/main" id="{D940DE18-E882-4F97-B326-FC61F046CCA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61" y="973685"/>
            <a:ext cx="3262013" cy="491063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8/10/2018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129406-7638-4F06-A449-C61BF912F7DD}"/>
              </a:ext>
            </a:extLst>
          </p:cNvPr>
          <p:cNvSpPr/>
          <p:nvPr/>
        </p:nvSpPr>
        <p:spPr>
          <a:xfrm>
            <a:off x="5258000" y="253548"/>
            <a:ext cx="6693368" cy="6102802"/>
          </a:xfrm>
          <a:prstGeom prst="rect">
            <a:avLst/>
          </a:prstGeom>
          <a:solidFill>
            <a:srgbClr val="AFABA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2632" y="749412"/>
            <a:ext cx="5712872" cy="5134904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1147"/>
      </p:ext>
    </p:extLst>
  </p:cSld>
  <p:clrMapOvr>
    <a:masterClrMapping/>
  </p:clrMapOvr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Tag=AccentColor&#10;Flavor=Dark&#10;Target=Fill">
            <a:extLst>
              <a:ext uri="{FF2B5EF4-FFF2-40B4-BE49-F238E27FC236}">
                <a16:creationId xmlns:a16="http://schemas.microsoft.com/office/drawing/2014/main" id="{6F66A575-7835-4400-BEDE-89F2EF034034}"/>
              </a:ext>
            </a:extLst>
          </p:cNvPr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Tag=CustomerPhoto&#10;Crop=1&#10;Align=N/A">
            <a:extLst>
              <a:ext uri="{FF2B5EF4-FFF2-40B4-BE49-F238E27FC236}">
                <a16:creationId xmlns:a16="http://schemas.microsoft.com/office/drawing/2014/main" id="{428D79A8-D5BA-40E0-A37D-A510715751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0550" y="6356350"/>
            <a:ext cx="41148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76950" y="6356350"/>
            <a:ext cx="2743200" cy="365125"/>
          </a:xfrm>
        </p:spPr>
        <p:txBody>
          <a:bodyPr/>
          <a:lstStyle/>
          <a:p>
            <a:fld id="{7ACDE378-7F20-49EF-AB7C-50C30ECBAB61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47989"/>
      </p:ext>
    </p:extLst>
  </p:cSld>
  <p:clrMapOvr>
    <a:masterClrMapping/>
  </p:clrMapOvr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g=CustomerPhoto&#10;Crop=1&#10;Align=N/A">
            <a:extLst>
              <a:ext uri="{FF2B5EF4-FFF2-40B4-BE49-F238E27FC236}">
                <a16:creationId xmlns:a16="http://schemas.microsoft.com/office/drawing/2014/main" id="{1BB5304D-6016-4E7F-B56D-93D98DFEA97E}"/>
              </a:ext>
            </a:extLst>
          </p:cNvPr>
          <p:cNvPicPr>
            <a:picLocks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45BE7F43-D5F0-419A-9F2C-61BAC57C606B}"/>
              </a:ext>
            </a:extLst>
          </p:cNvPr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4128" y="365125"/>
            <a:ext cx="2657272" cy="2232160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5029-A209-4A10-9F18-18FF36D2FCD2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340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 descr="Tag=CustomerPhoto&#10;Crop=1&#10;Align=N/A">
            <a:extLst>
              <a:ext uri="{FF2B5EF4-FFF2-40B4-BE49-F238E27FC236}">
                <a16:creationId xmlns:a16="http://schemas.microsoft.com/office/drawing/2014/main" id="{A0E7A5D9-F53E-4D75-B6D9-C4F27E0467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88" y="0"/>
            <a:ext cx="7373112" cy="685799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</a:extLst>
          </p:cNvPr>
          <p:cNvSpPr/>
          <p:nvPr/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</a:extLst>
          </p:cNvPr>
          <p:cNvSpPr/>
          <p:nvPr/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04671" y="2600325"/>
            <a:ext cx="4948429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cap="all" dirty="0"/>
          </a:p>
        </p:txBody>
      </p:sp>
      <p:sp>
        <p:nvSpPr>
          <p:cNvPr id="16" name="Frame 15" descr="&lt;al:focusRegion/&gt;">
            <a:extLst>
              <a:ext uri="{FF2B5EF4-FFF2-40B4-BE49-F238E27FC236}">
                <a16:creationId xmlns:a16="http://schemas.microsoft.com/office/drawing/2014/main" id="{43361262-BCD1-4310-913C-8C9590627A95}"/>
              </a:ext>
            </a:extLst>
          </p:cNvPr>
          <p:cNvSpPr/>
          <p:nvPr/>
        </p:nvSpPr>
        <p:spPr>
          <a:xfrm>
            <a:off x="7291792" y="1419849"/>
            <a:ext cx="3538133" cy="3195874"/>
          </a:xfrm>
          <a:prstGeom prst="frame">
            <a:avLst>
              <a:gd name="adj1" fmla="val 570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2BBB2DA-96B2-4FEF-A5AD-0EC126329D1B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r"/>
              <a:t>8/10/2018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tx1"/>
                </a:solidFill>
              </a:rPr>
              <a:t>Sample Footer 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AEB8-3156-4CF0-8227-A86135AFC206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07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g=CustomerPhoto&#10;Crop=1&#10;Align=N/A">
            <a:extLst>
              <a:ext uri="{FF2B5EF4-FFF2-40B4-BE49-F238E27FC236}">
                <a16:creationId xmlns:a16="http://schemas.microsoft.com/office/drawing/2014/main" id="{CA1A226F-C6A9-4B97-96F9-F837C7B2CFD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25749" y="4831765"/>
            <a:ext cx="3200400" cy="1071062"/>
          </a:xfrm>
          <a:solidFill>
            <a:srgbClr val="262626"/>
          </a:solidFill>
          <a:ln w="257175" cap="sq" cmpd="sng" algn="ctr">
            <a:solidFill>
              <a:srgbClr val="262626">
                <a:alpha val="6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5760" tIns="365760" rIns="365760" bIns="365760" rtlCol="0" anchor="ctr">
            <a:spAutoFit/>
          </a:bodyPr>
          <a:lstStyle/>
          <a:p>
            <a:pPr algn="ctr" defTabSz="457200"/>
            <a:endParaRPr lang="en-US" sz="2400" cap="all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2008-1955-4121-BAC4-E63960745BA6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224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g=CustomerPhoto&#10;Crop=1&#10;Align=N/A">
            <a:extLst>
              <a:ext uri="{FF2B5EF4-FFF2-40B4-BE49-F238E27FC236}">
                <a16:creationId xmlns:a16="http://schemas.microsoft.com/office/drawing/2014/main" id="{1098B3DF-5F11-4047-A87D-34E96ADE68B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88C679-A683-4BA6-ABE4-A636E60002B7}"/>
              </a:ext>
            </a:extLst>
          </p:cNvPr>
          <p:cNvSpPr/>
          <p:nvPr/>
        </p:nvSpPr>
        <p:spPr>
          <a:xfrm>
            <a:off x="7952994" y="2052828"/>
            <a:ext cx="3867912" cy="2752344"/>
          </a:xfrm>
          <a:prstGeom prst="roundRect">
            <a:avLst>
              <a:gd name="adj" fmla="val 0"/>
            </a:avLst>
          </a:prstGeom>
          <a:solidFill>
            <a:schemeClr val="bg1">
              <a:alpha val="90000"/>
            </a:schemeClr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Tag=AccentColor&#10;Flavor=Dark&#10;Target=Fill">
            <a:extLst>
              <a:ext uri="{FF2B5EF4-FFF2-40B4-BE49-F238E27FC236}">
                <a16:creationId xmlns:a16="http://schemas.microsoft.com/office/drawing/2014/main" id="{D612C501-CCB4-4263-8A1D-2FB45A5A9D82}"/>
              </a:ext>
            </a:extLst>
          </p:cNvPr>
          <p:cNvSpPr/>
          <p:nvPr/>
        </p:nvSpPr>
        <p:spPr>
          <a:xfrm>
            <a:off x="8273034" y="2372868"/>
            <a:ext cx="3227832" cy="21122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sq" cmpd="sng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4033" y="2565050"/>
            <a:ext cx="2959768" cy="1766318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2008-1955-4121-BAC4-E63960745BA6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8697579"/>
      </p:ext>
    </p:extLst>
  </p:cSld>
  <p:clrMapOvr>
    <a:masterClrMapping/>
  </p:clrMapOvr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EE4E0A3B-6258-4315-AA99-8EE639E1F6B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27432" tIns="27432" rIns="27432" bIns="27432" rtlCol="0" anchor="ctr">
            <a:normAutofit/>
          </a:bodyPr>
          <a:lstStyle/>
          <a:p>
            <a:pPr algn="ctr"/>
            <a:endParaRPr lang="en-US" sz="2800" cap="all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22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8532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F45A0A00-722D-47C9-816F-24EF066372E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27432" tIns="27432" rIns="27432" bIns="27432" rtlCol="0" anchor="ctr">
            <a:normAutofit/>
          </a:bodyPr>
          <a:lstStyle/>
          <a:p>
            <a:pPr algn="ctr"/>
            <a:endParaRPr lang="en-US" sz="2800" cap="all" dirty="0">
              <a:solidFill>
                <a:srgbClr val="26262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147396"/>
      </p:ext>
    </p:extLst>
  </p:cSld>
  <p:clrMapOvr>
    <a:masterClrMapping/>
  </p:clrMapOvr>
</p:sld>
</file>

<file path=ppt/slides/slide2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F540CC6B-FE8C-4D4A-AADD-5A5564A6F7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27432" tIns="27432" rIns="27432" bIns="27432" rtlCol="0" anchor="ctr">
            <a:normAutofit/>
          </a:bodyPr>
          <a:lstStyle/>
          <a:p>
            <a:pPr algn="ctr"/>
            <a:endParaRPr lang="en-US" sz="2800" cap="al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24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71624"/>
      </p:ext>
    </p:extLst>
  </p:cSld>
  <p:clrMapOvr>
    <a:masterClrMapping/>
  </p:clrMapOvr>
</p:sld>
</file>

<file path=ppt/slides/slide2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ag=CustomerPhoto&#10;Crop=1&#10;Align=N/A">
            <a:extLst>
              <a:ext uri="{FF2B5EF4-FFF2-40B4-BE49-F238E27FC236}">
                <a16:creationId xmlns:a16="http://schemas.microsoft.com/office/drawing/2014/main" id="{EC4462AA-E3A3-47ED-8E29-A3922C867CB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129873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26B15F-3883-44E6-B57D-753386BC26A3}"/>
              </a:ext>
            </a:extLst>
          </p:cNvPr>
          <p:cNvSpPr/>
          <p:nvPr/>
        </p:nvSpPr>
        <p:spPr>
          <a:xfrm>
            <a:off x="8129872" y="-4011"/>
            <a:ext cx="4064508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2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laque 7">
            <a:extLst>
              <a:ext uri="{FF2B5EF4-FFF2-40B4-BE49-F238E27FC236}">
                <a16:creationId xmlns:a16="http://schemas.microsoft.com/office/drawing/2014/main" id="{E5753F37-E700-4C90-A25A-39466AC98BDF}"/>
              </a:ext>
            </a:extLst>
          </p:cNvPr>
          <p:cNvSpPr/>
          <p:nvPr/>
        </p:nvSpPr>
        <p:spPr>
          <a:xfrm>
            <a:off x="8614866" y="2490788"/>
            <a:ext cx="3062785" cy="1876425"/>
          </a:xfrm>
          <a:prstGeom prst="plaque">
            <a:avLst>
              <a:gd name="adj" fmla="val 11524"/>
            </a:avLst>
          </a:prstGeom>
          <a:gradFill>
            <a:gsLst>
              <a:gs pos="0">
                <a:schemeClr val="bg1">
                  <a:alpha val="64000"/>
                </a:schemeClr>
              </a:gs>
              <a:gs pos="85000">
                <a:schemeClr val="bg1"/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</a:gradFill>
          <a:ln w="127000" cmpd="thickThin">
            <a:solidFill>
              <a:schemeClr val="bg1">
                <a:lumMod val="75000"/>
              </a:schemeClr>
            </a:solidFill>
            <a:miter lim="800000"/>
          </a:ln>
          <a:effectLst>
            <a:outerShdw blurRad="114300" sx="101000" sy="101000" algn="ctr" rotWithShape="0">
              <a:schemeClr val="tx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89335" y="2759242"/>
            <a:ext cx="2728897" cy="1331495"/>
          </a:xfrm>
        </p:spPr>
        <p:txBody>
          <a:bodyPr>
            <a:normAutofit/>
          </a:bodyPr>
          <a:lstStyle/>
          <a:p>
            <a:pPr algn="ctr"/>
            <a:endParaRPr lang="en-US" sz="2800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629652" y="6356350"/>
            <a:ext cx="4114800" cy="365125"/>
          </a:xfrm>
          <a:noFill/>
        </p:spPr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8496297" y="6356350"/>
            <a:ext cx="1947114" cy="365125"/>
          </a:xfrm>
          <a:noFill/>
        </p:spPr>
        <p:txBody>
          <a:bodyPr/>
          <a:lstStyle/>
          <a:p>
            <a:fld id="{11DC849D-5E15-4D89-AB20-27065F82CEA0}" type="datetime1">
              <a:rPr lang="en-US"/>
              <a:t>8/10/2018</a:t>
            </a:fld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>
          <a:xfrm>
            <a:off x="10708104" y="6356350"/>
            <a:ext cx="645695" cy="365125"/>
          </a:xfrm>
          <a:noFill/>
        </p:spPr>
        <p:txBody>
          <a:bodyPr/>
          <a:lstStyle/>
          <a:p>
            <a:fld id="{D76B855D-E9CC-4FF8-AD85-6CDC7B89A0DE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0238"/>
      </p:ext>
    </p:extLst>
  </p:cSld>
  <p:clrMapOvr>
    <a:masterClrMapping/>
  </p:clrMapOvr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E16A4D30-995A-4826-853B-44EFED60E6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2613" y="2985802"/>
            <a:ext cx="3414373" cy="886397"/>
          </a:xfr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>
            <a:spAutoFit/>
          </a:bodyPr>
          <a:lstStyle/>
          <a:p>
            <a:pPr algn="ctr" defTabSz="457200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935414"/>
      </p:ext>
    </p:extLst>
  </p:cSld>
  <p:clrMapOvr>
    <a:masterClrMapping/>
  </p:clrMapOvr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35646FD9-AF62-4BF4-8772-92CFCC3F301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F6713D-1D96-48BA-83FB-4CAD9ADFCBD7}"/>
              </a:ext>
            </a:extLst>
          </p:cNvPr>
          <p:cNvSpPr/>
          <p:nvPr/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3336" y="4857750"/>
            <a:ext cx="3721989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lIns="182880" tIns="182880" rIns="182880" bIns="182880">
            <a:noAutofit/>
          </a:bodyPr>
          <a:lstStyle/>
          <a:p>
            <a:pPr algn="r"/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27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3629667"/>
      </p:ext>
    </p:extLst>
  </p:cSld>
  <p:clrMapOvr>
    <a:masterClrMapping/>
  </p:clrMapOvr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3FF72577-0ED1-4247-80C3-D1E2A3D0D3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</a:extLst>
          </p:cNvPr>
          <p:cNvSpPr/>
          <p:nvPr/>
        </p:nvSpPr>
        <p:spPr>
          <a:xfrm>
            <a:off x="0" y="4775200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6350" y="4981575"/>
            <a:ext cx="3228976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lIns="182880" tIns="182880" rIns="182880" bIns="182880">
            <a:noAutofit/>
          </a:bodyPr>
          <a:lstStyle/>
          <a:p>
            <a:pPr algn="r"/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3CF8AD-BB19-4F90-BDE5-B3B3F56F4E4A}"/>
              </a:ext>
            </a:extLst>
          </p:cNvPr>
          <p:cNvCxnSpPr/>
          <p:nvPr/>
        </p:nvCxnSpPr>
        <p:spPr>
          <a:xfrm flipV="1">
            <a:off x="-1" y="48768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E62CA-FAA3-4628-AEF3-5033C771498B}"/>
              </a:ext>
            </a:extLst>
          </p:cNvPr>
          <p:cNvCxnSpPr/>
          <p:nvPr/>
        </p:nvCxnSpPr>
        <p:spPr>
          <a:xfrm flipV="1">
            <a:off x="-1" y="59690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153944"/>
      </p:ext>
    </p:extLst>
  </p:cSld>
  <p:clrMapOvr>
    <a:masterClrMapping/>
  </p:clrMapOvr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070716F4-5BFC-468A-923B-3552102E847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 descr="&lt;al:designElement/&gt;">
            <a:extLst>
              <a:ext uri="{FF2B5EF4-FFF2-40B4-BE49-F238E27FC236}">
                <a16:creationId xmlns:a16="http://schemas.microsoft.com/office/drawing/2014/main" id="{80BDCBC4-0325-4BE2-9B06-317198E7A2DF}"/>
              </a:ext>
            </a:extLst>
          </p:cNvPr>
          <p:cNvSpPr/>
          <p:nvPr/>
        </p:nvSpPr>
        <p:spPr bwMode="white">
          <a:xfrm>
            <a:off x="0" y="3988708"/>
            <a:ext cx="9906000" cy="192224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38150" y="4300627"/>
            <a:ext cx="9067800" cy="1298409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29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69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 descr="Tag=CustomerPhoto&#10;Crop=1&#10;Align=N/A">
            <a:extLst>
              <a:ext uri="{FF2B5EF4-FFF2-40B4-BE49-F238E27FC236}">
                <a16:creationId xmlns:a16="http://schemas.microsoft.com/office/drawing/2014/main" id="{DBA5F3B1-D0D1-477B-8599-6A9FEE3452E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4" y="0"/>
            <a:ext cx="5972175" cy="6858000"/>
          </a:xfrm>
          <a:prstGeom prst="rect">
            <a:avLst/>
          </a:prstGeom>
        </p:spPr>
      </p:pic>
      <p:sp useBgFill="1">
        <p:nvSpPr>
          <p:cNvPr id="9" name="Freeform 8">
            <a:extLst>
              <a:ext uri="{FF2B5EF4-FFF2-40B4-BE49-F238E27FC236}">
                <a16:creationId xmlns:a16="http://schemas.microsoft.com/office/drawing/2014/main" id="{6D0A83AF-007F-4D9C-91CC-1BF617BA75AC}"/>
              </a:ext>
            </a:extLst>
          </p:cNvPr>
          <p:cNvSpPr/>
          <p:nvPr/>
        </p:nvSpPr>
        <p:spPr>
          <a:xfrm>
            <a:off x="-851" y="-480"/>
            <a:ext cx="9468701" cy="6858480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4ECAE55-685A-4305-A4B4-37C08C7C752F}"/>
              </a:ext>
            </a:extLst>
          </p:cNvPr>
          <p:cNvSpPr/>
          <p:nvPr/>
        </p:nvSpPr>
        <p:spPr>
          <a:xfrm>
            <a:off x="-851" y="1029178"/>
            <a:ext cx="8078051" cy="5829300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199" y="2600325"/>
            <a:ext cx="4619625" cy="3448049"/>
          </a:xfrm>
        </p:spPr>
        <p:txBody>
          <a:bodyPr anchor="t">
            <a:normAutofit/>
          </a:bodyPr>
          <a:lstStyle/>
          <a:p>
            <a:endParaRPr lang="en-US" sz="5400" cap="all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400800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FF">
                    <a:alpha val="80000"/>
                  </a:srgbClr>
                </a:solidFill>
              </a:rPr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29774" y="6356350"/>
            <a:ext cx="1209676" cy="365125"/>
          </a:xfrm>
        </p:spPr>
        <p:txBody>
          <a:bodyPr/>
          <a:lstStyle/>
          <a:p>
            <a:pPr algn="r"/>
            <a:fld id="{42BBB2DA-96B2-4FEF-A5AD-0EC126329D1B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algn="r"/>
              <a:t>8/10/2018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6100" y="6356350"/>
            <a:ext cx="647699" cy="365125"/>
          </a:xfrm>
        </p:spPr>
        <p:txBody>
          <a:bodyPr/>
          <a:lstStyle/>
          <a:p>
            <a:fld id="{D298AEB8-3156-4CF0-8227-A86135AFC206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60707"/>
      </p:ext>
    </p:extLst>
  </p:cSld>
  <p:clrMapOvr>
    <a:masterClrMapping/>
  </p:clrMapOvr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78986A61-04E3-4813-8C67-86130BB2459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 descr="&lt;al:designElement/&gt;">
            <a:extLst>
              <a:ext uri="{FF2B5EF4-FFF2-40B4-BE49-F238E27FC236}">
                <a16:creationId xmlns:a16="http://schemas.microsoft.com/office/drawing/2014/main" id="{DAC3801D-75AF-475B-97BF-9AD2E3066945}"/>
              </a:ext>
            </a:extLst>
          </p:cNvPr>
          <p:cNvSpPr/>
          <p:nvPr/>
        </p:nvSpPr>
        <p:spPr bwMode="white">
          <a:xfrm>
            <a:off x="0" y="3988708"/>
            <a:ext cx="9906000" cy="1922246"/>
          </a:xfrm>
          <a:prstGeom prst="rect">
            <a:avLst/>
          </a:prstGeom>
          <a:solidFill>
            <a:srgbClr val="333F50">
              <a:alpha val="8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38150" y="4300627"/>
            <a:ext cx="9067800" cy="1298409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chemeClr val="tx2"/>
                </a:solidFill>
              </a:rPr>
              <a:pPr/>
              <a:t>8/10/2018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74518"/>
      </p:ext>
    </p:extLst>
  </p:cSld>
  <p:clrMapOvr>
    <a:masterClrMapping/>
  </p:clrMapOvr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5EB13F7A-B00C-4DF9-AA1C-59DD8F772A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</a:extLst>
          </p:cNvPr>
          <p:cNvSpPr/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2EAA10-076F-46BD-8F0F-B9A2FB77A85C}"/>
              </a:ext>
            </a:extLst>
          </p:cNvPr>
          <p:cNvCxnSpPr/>
          <p:nvPr/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91E407-403B-4764-86C9-33A56D3BCAA3}"/>
              </a:ext>
            </a:extLst>
          </p:cNvPr>
          <p:cNvCxnSpPr/>
          <p:nvPr/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35E-00C2-4CE7-8D0F-AE180740AD30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214506"/>
      </p:ext>
    </p:extLst>
  </p:cSld>
  <p:clrMapOvr>
    <a:masterClrMapping/>
  </p:clrMapOvr>
</p:sld>
</file>

<file path=ppt/slides/slide3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5EB13F7A-B00C-4DF9-AA1C-59DD8F772A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</a:extLst>
          </p:cNvPr>
          <p:cNvSpPr/>
          <p:nvPr/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2EAA10-076F-46BD-8F0F-B9A2FB77A85C}"/>
              </a:ext>
            </a:extLst>
          </p:cNvPr>
          <p:cNvCxnSpPr/>
          <p:nvPr/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91E407-403B-4764-86C9-33A56D3BCAA3}"/>
              </a:ext>
            </a:extLst>
          </p:cNvPr>
          <p:cNvCxnSpPr/>
          <p:nvPr/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35E-00C2-4CE7-8D0F-AE180740AD30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32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607135"/>
      </p:ext>
    </p:extLst>
  </p:cSld>
  <p:clrMapOvr>
    <a:masterClrMapping/>
  </p:clrMapOvr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86601FA7-DA1E-4EB5-94B7-5F13A8772C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30875"/>
            <a:ext cx="10515600" cy="794064"/>
          </a:xfrm>
          <a:solidFill>
            <a:srgbClr val="000000">
              <a:alpha val="70000"/>
            </a:srgbClr>
          </a:solidFill>
        </p:spPr>
        <p:txBody>
          <a:bodyPr lIns="182880" tIns="91440" bIns="91440">
            <a:sp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35E-00C2-4CE7-8D0F-AE180740AD30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33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8929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15BA9AF6-C9AF-425A-B8A8-D87A5D1FAC7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522A94E1-AEBD-4286-BFF8-0711E4CD3E3B}"/>
              </a:ext>
            </a:extLst>
          </p:cNvPr>
          <p:cNvSpPr/>
          <p:nvPr/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rgbClr val="4040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>
            <a:noAutofit/>
          </a:bodyPr>
          <a:lstStyle/>
          <a:p>
            <a:pPr algn="ctr"/>
            <a:endParaRPr lang="en-US" sz="4000" spc="-150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C90DF-53D8-47C2-B42E-1460CB2F0B97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34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7749469"/>
      </p:ext>
    </p:extLst>
  </p:cSld>
  <p:clrMapOvr>
    <a:masterClrMapping/>
  </p:clrMapOvr>
</p:sld>
</file>

<file path=ppt/slides/slide3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37AC1325-2597-4635-A668-36806D783F79}"/>
              </a:ext>
            </a:extLst>
          </p:cNvPr>
          <p:cNvPicPr>
            <a:picLocks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7362" y="1826712"/>
            <a:ext cx="8901113" cy="3204576"/>
          </a:xfrm>
        </p:spPr>
        <p:txBody>
          <a:bodyPr>
            <a:noAutofit/>
          </a:bodyPr>
          <a:lstStyle/>
          <a:p>
            <a:pPr algn="ctr"/>
            <a:endParaRPr lang="en-US" sz="6600" cap="al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2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205C07AE-9DF9-4C97-8A5E-97C028A5525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89559" y="2911936"/>
            <a:ext cx="7812882" cy="1034129"/>
          </a:xfrm>
          <a:solidFill>
            <a:srgbClr val="FFFFFF">
              <a:alpha val="80000"/>
            </a:srgbClr>
          </a:solidFill>
          <a:ln w="38100" cap="sq">
            <a:solidFill>
              <a:srgbClr val="404040"/>
            </a:solidFill>
            <a:miter lim="800000"/>
          </a:ln>
        </p:spPr>
        <p:txBody>
          <a:bodyPr wrap="square" lIns="274320" tIns="182880" rIns="274320" bIns="182880">
            <a:spAutoFit/>
          </a:bodyPr>
          <a:lstStyle/>
          <a:p>
            <a:pPr algn="ctr"/>
            <a:endParaRPr lang="en-US" sz="4800" cap="all" dirty="0">
              <a:solidFill>
                <a:srgbClr val="26262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36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897623"/>
      </p:ext>
    </p:extLst>
  </p:cSld>
  <p:clrMapOvr>
    <a:masterClrMapping/>
  </p:clrMapOvr>
</p:sld>
</file>

<file path=ppt/slides/slide3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68AEB3FF-E306-4219-8219-00F57178BF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89559" y="2911936"/>
            <a:ext cx="7812882" cy="1034129"/>
          </a:xfrm>
          <a:solidFill>
            <a:srgbClr val="000000">
              <a:alpha val="70000"/>
            </a:srgbClr>
          </a:solidFill>
          <a:ln w="38100" cap="sq">
            <a:solidFill>
              <a:srgbClr val="FFFFFF"/>
            </a:solidFill>
            <a:miter lim="800000"/>
          </a:ln>
        </p:spPr>
        <p:txBody>
          <a:bodyPr wrap="square" lIns="274320" tIns="182880" rIns="274320" bIns="182880">
            <a:spAutoFit/>
          </a:bodyPr>
          <a:lstStyle/>
          <a:p>
            <a:pPr algn="ctr"/>
            <a:endParaRPr lang="en-US" sz="4800" cap="all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37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57406"/>
      </p:ext>
    </p:extLst>
  </p:cSld>
  <p:clrMapOvr>
    <a:masterClrMapping/>
  </p:clrMapOvr>
</p:sld>
</file>

<file path=ppt/slides/slide3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7E86795F-FD31-4066-9408-AF4F09073E48}"/>
              </a:ext>
            </a:extLst>
          </p:cNvPr>
          <p:cNvPicPr>
            <a:picLocks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E2D7D6A0-84A4-4906-B10B-B6D8D00D5FA4}"/>
              </a:ext>
            </a:extLst>
          </p:cNvPr>
          <p:cNvSpPr/>
          <p:nvPr/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accent1">
              <a:alpha val="92000"/>
            </a:schemeClr>
          </a:solidFill>
          <a:ln w="190500" cap="sq" cmpd="thinThick">
            <a:solidFill>
              <a:schemeClr val="accent1"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>
            <a:normAutofit/>
          </a:bodyPr>
          <a:lstStyle/>
          <a:p>
            <a:pPr algn="ctr"/>
            <a:endParaRPr lang="en-US" cap="all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</a:rPr>
              <a:pPr/>
              <a:t>8/10/2018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</a:rPr>
              <a:pPr/>
              <a:t>38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05796"/>
      </p:ext>
    </p:extLst>
  </p:cSld>
  <p:clrMapOvr>
    <a:masterClrMapping/>
  </p:clrMapOvr>
</p:sld>
</file>

<file path=ppt/slides/slide3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EE5BD7E1-82B9-48D5-A8E9-DAE977F0D044}"/>
              </a:ext>
            </a:extLst>
          </p:cNvPr>
          <p:cNvPicPr>
            <a:picLocks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5625EBD2-B0F5-41AE-B3A7-8EC46826420A}"/>
              </a:ext>
            </a:extLst>
          </p:cNvPr>
          <p:cNvSpPr/>
          <p:nvPr/>
        </p:nvSpPr>
        <p:spPr>
          <a:xfrm>
            <a:off x="2581594" y="2311110"/>
            <a:ext cx="7028812" cy="2235780"/>
          </a:xfrm>
          <a:custGeom>
            <a:avLst/>
            <a:gdLst>
              <a:gd name="connsiteX0" fmla="*/ 0 w 8935452"/>
              <a:gd name="connsiteY0" fmla="*/ 0 h 3735526"/>
              <a:gd name="connsiteX1" fmla="*/ 8935452 w 8935452"/>
              <a:gd name="connsiteY1" fmla="*/ 0 h 3735526"/>
              <a:gd name="connsiteX2" fmla="*/ 8935452 w 8935452"/>
              <a:gd name="connsiteY2" fmla="*/ 3384463 h 3735526"/>
              <a:gd name="connsiteX3" fmla="*/ 4674433 w 8935452"/>
              <a:gd name="connsiteY3" fmla="*/ 3384463 h 3735526"/>
              <a:gd name="connsiteX4" fmla="*/ 4470816 w 8935452"/>
              <a:gd name="connsiteY4" fmla="*/ 3735526 h 3735526"/>
              <a:gd name="connsiteX5" fmla="*/ 4267200 w 8935452"/>
              <a:gd name="connsiteY5" fmla="*/ 3384463 h 3735526"/>
              <a:gd name="connsiteX6" fmla="*/ 0 w 8935452"/>
              <a:gd name="connsiteY6" fmla="*/ 3384463 h 373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452" h="3735526">
                <a:moveTo>
                  <a:pt x="0" y="0"/>
                </a:moveTo>
                <a:lnTo>
                  <a:pt x="8935452" y="0"/>
                </a:lnTo>
                <a:lnTo>
                  <a:pt x="8935452" y="3384463"/>
                </a:lnTo>
                <a:lnTo>
                  <a:pt x="4674433" y="3384463"/>
                </a:lnTo>
                <a:lnTo>
                  <a:pt x="4470816" y="3735526"/>
                </a:lnTo>
                <a:lnTo>
                  <a:pt x="4267200" y="3384463"/>
                </a:lnTo>
                <a:lnTo>
                  <a:pt x="0" y="3384463"/>
                </a:lnTo>
                <a:close/>
              </a:path>
            </a:pathLst>
          </a:custGeom>
          <a:solidFill>
            <a:schemeClr val="bg2"/>
          </a:solidFill>
          <a:ln w="1905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7062" y="2486025"/>
            <a:ext cx="5857875" cy="1676400"/>
          </a:xfrm>
        </p:spPr>
        <p:txBody>
          <a:bodyPr>
            <a:normAutofit/>
          </a:bodyPr>
          <a:lstStyle/>
          <a:p>
            <a:pPr algn="ctr"/>
            <a:endParaRPr lang="en-US" cap="all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</a:rPr>
              <a:pPr/>
              <a:t>8/10/2018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</a:rPr>
              <a:pPr/>
              <a:t>39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96979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ag=CustomerPhoto&#10;Crop=1&#10;Align=N/A">
            <a:extLst>
              <a:ext uri="{FF2B5EF4-FFF2-40B4-BE49-F238E27FC236}">
                <a16:creationId xmlns:a16="http://schemas.microsoft.com/office/drawing/2014/main" id="{5BCD78F9-4AE1-470F-A5DB-28E8421AD1B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</a:extLst>
          </p:cNvPr>
          <p:cNvSpPr/>
          <p:nvPr/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600" cap="all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5029-A209-4A10-9F18-18FF36D2FCD2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954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E055AE19-94CE-4D4F-A6FB-3C2B57EAE4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 descr="&lt;al:designElement/&gt;">
            <a:extLst>
              <a:ext uri="{FF2B5EF4-FFF2-40B4-BE49-F238E27FC236}">
                <a16:creationId xmlns:a16="http://schemas.microsoft.com/office/drawing/2014/main" id="{ECF18D75-294F-47A5-AB5C-5BB753AC482B}"/>
              </a:ext>
            </a:extLst>
          </p:cNvPr>
          <p:cNvSpPr/>
          <p:nvPr/>
        </p:nvSpPr>
        <p:spPr>
          <a:xfrm>
            <a:off x="3324226" y="2224086"/>
            <a:ext cx="5577840" cy="219456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5821FB-2741-4451-843D-5933A264266A}"/>
              </a:ext>
            </a:extLst>
          </p:cNvPr>
          <p:cNvSpPr/>
          <p:nvPr/>
        </p:nvSpPr>
        <p:spPr>
          <a:xfrm>
            <a:off x="3488818" y="2388678"/>
            <a:ext cx="5248656" cy="1865376"/>
          </a:xfrm>
          <a:prstGeom prst="rect">
            <a:avLst/>
          </a:prstGeom>
          <a:solidFill>
            <a:schemeClr val="bg1">
              <a:alpha val="70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76649" y="2486025"/>
            <a:ext cx="4838702" cy="1676400"/>
          </a:xfrm>
        </p:spPr>
        <p:txBody>
          <a:bodyPr>
            <a:normAutofit/>
          </a:bodyPr>
          <a:lstStyle/>
          <a:p>
            <a:pPr algn="ctr"/>
            <a:endParaRPr lang="en-US" sz="3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40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060210"/>
      </p:ext>
    </p:extLst>
  </p:cSld>
  <p:clrMapOvr>
    <a:masterClrMapping/>
  </p:clrMapOvr>
</p:sld>
</file>

<file path=ppt/slides/slide4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76AC6BCE-A495-4E9B-9C9F-8DA5F98BA81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916930-E76E-4100-9DCF-4981566A372A}"/>
              </a:ext>
            </a:extLst>
          </p:cNvPr>
          <p:cNvSpPr/>
          <p:nvPr/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>
            <a:noAutofit/>
          </a:bodyPr>
          <a:lstStyle/>
          <a:p>
            <a:pPr algn="ctr"/>
            <a:endParaRPr lang="en-US" sz="6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41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300928"/>
      </p:ext>
    </p:extLst>
  </p:cSld>
  <p:clrMapOvr>
    <a:masterClrMapping/>
  </p:clrMapOvr>
</p:sld>
</file>

<file path=ppt/slides/slide4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C3EC41A8-96BD-4877-9C5D-CFDEF5995B66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5050" y="2884236"/>
            <a:ext cx="7581900" cy="1089529"/>
          </a:xfrm>
        </p:spPr>
        <p:txBody>
          <a:bodyPr lIns="91440">
            <a:spAutoFit/>
          </a:bodyPr>
          <a:lstStyle/>
          <a:p>
            <a:pPr algn="ctr"/>
            <a:endParaRPr lang="en-US" sz="72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8/10/2018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72672"/>
      </p:ext>
    </p:extLst>
  </p:cSld>
  <p:clrMapOvr>
    <a:masterClrMapping/>
  </p:clrMapOvr>
</p:sld>
</file>

<file path=ppt/slides/slide4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5F2E8789-AD9A-4FBF-A72C-CC8830BD21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2958103"/>
            <a:ext cx="7277100" cy="941796"/>
          </a:xfrm>
          <a:solidFill>
            <a:srgbClr val="000000">
              <a:alpha val="87000"/>
            </a:srgbClr>
          </a:solidFill>
          <a:ln w="38100" cap="sq">
            <a:solidFill>
              <a:srgbClr val="FFFFFF"/>
            </a:solidFill>
            <a:miter lim="800000"/>
          </a:ln>
        </p:spPr>
        <p:txBody>
          <a:bodyPr wrap="square" lIns="365760" tIns="274320" rIns="365760" bIns="274320">
            <a:spAutoFit/>
          </a:bodyPr>
          <a:lstStyle/>
          <a:p>
            <a:pPr algn="ctr"/>
            <a:endParaRPr lang="en-US" sz="2800" cap="all" dirty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43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954219"/>
      </p:ext>
    </p:extLst>
  </p:cSld>
  <p:clrMapOvr>
    <a:masterClrMapping/>
  </p:clrMapOvr>
</p:sld>
</file>

<file path=ppt/slides/slide4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26AAF6DB-E5F0-480F-8859-48F559C58FE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900703"/>
            <a:ext cx="7277100" cy="941796"/>
          </a:xfrm>
          <a:solidFill>
            <a:schemeClr val="bg1">
              <a:alpha val="75000"/>
            </a:schemeClr>
          </a:solidFill>
          <a:ln w="3810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lIns="365760" tIns="274320" rIns="365760" bIns="274320">
            <a:spAutoFit/>
          </a:bodyPr>
          <a:lstStyle/>
          <a:p>
            <a:pPr algn="ctr"/>
            <a:endParaRPr lang="en-US" sz="2800" cap="al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5DBD-B86A-45A6-A46B-D83AACB9BE0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44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128490"/>
      </p:ext>
    </p:extLst>
  </p:cSld>
  <p:clrMapOvr>
    <a:masterClrMapping/>
  </p:clrMapOvr>
</p:sld>
</file>

<file path=ppt/slides/slide4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17C4DFC3-675B-45E1-8FD1-05478BE9975D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51839"/>
            <a:ext cx="9144000" cy="1754326"/>
          </a:xfrm>
          <a:solidFill>
            <a:schemeClr val="bg1">
              <a:alpha val="85000"/>
            </a:schemeClr>
          </a:solidFill>
          <a:ln w="279400" cap="sq" cmpd="thinThick">
            <a:solidFill>
              <a:schemeClr val="bg1">
                <a:alpha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algn="ctr" defTabSz="457200"/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58927"/>
      </p:ext>
    </p:extLst>
  </p:cSld>
  <p:clrMapOvr>
    <a:masterClrMapping/>
  </p:clrMapOvr>
</p:sld>
</file>

<file path=ppt/slides/slide4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EA4C90F9-D766-4C30-AAB5-7B43AE6551B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51840"/>
            <a:ext cx="9144000" cy="1754326"/>
          </a:xfrm>
          <a:solidFill>
            <a:srgbClr val="FFFFFF">
              <a:alpha val="91000"/>
            </a:srgbClr>
          </a:solidFill>
          <a:ln w="279400" cap="sq" cmpd="thinThick" algn="ctr">
            <a:solidFill>
              <a:srgbClr val="FFFFFF">
                <a:alpha val="91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5760" tIns="457200" rIns="365760" bIns="457200" rtlCol="0" anchor="ctr">
            <a:spAutoFit/>
          </a:bodyPr>
          <a:lstStyle/>
          <a:p>
            <a:pPr algn="ctr" defTabSz="457200"/>
            <a:endParaRPr lang="en-US" sz="6000" dirty="0">
              <a:solidFill>
                <a:srgbClr val="26262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46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8280227"/>
      </p:ext>
    </p:extLst>
  </p:cSld>
  <p:clrMapOvr>
    <a:masterClrMapping/>
  </p:clrMapOvr>
</p:sld>
</file>

<file path=ppt/slides/slide4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Tag=CustomerPhoto&#10;Crop=1&#10;Align=N/A">
            <a:extLst>
              <a:ext uri="{FF2B5EF4-FFF2-40B4-BE49-F238E27FC236}">
                <a16:creationId xmlns:a16="http://schemas.microsoft.com/office/drawing/2014/main" id="{1E8D0234-A473-4291-8FF9-60A901B5CF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2551839"/>
            <a:ext cx="9144000" cy="1754326"/>
          </a:xfrm>
          <a:solidFill>
            <a:srgbClr val="000000">
              <a:alpha val="80000"/>
            </a:srgbClr>
          </a:solidFill>
          <a:ln w="279400" cap="sq" cmpd="thinThick">
            <a:solidFill>
              <a:srgbClr val="262626">
                <a:alpha val="89804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0" rIns="365760" bIns="457200" rtlCol="0" anchor="ctr">
            <a:spAutoFit/>
          </a:bodyPr>
          <a:lstStyle/>
          <a:p>
            <a:pPr algn="ctr" defTabSz="457200"/>
            <a:endParaRPr lang="en-US" sz="6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78B6-4C2E-4B50-A27E-F284EAF43B33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8/10/2018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11AC-34E4-419E-B025-E3EFF2827B9C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47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71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Tag=CustomerPhoto&#10;Crop=1&#10;Align=N/A">
            <a:extLst>
              <a:ext uri="{FF2B5EF4-FFF2-40B4-BE49-F238E27FC236}">
                <a16:creationId xmlns:a16="http://schemas.microsoft.com/office/drawing/2014/main" id="{88A7B722-EE00-4BC3-8BF4-0417452BA30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 descr="&lt;al:designElement/&gt;">
            <a:extLst>
              <a:ext uri="{FF2B5EF4-FFF2-40B4-BE49-F238E27FC236}">
                <a16:creationId xmlns:a16="http://schemas.microsoft.com/office/drawing/2014/main" id="{5B704D37-82A5-4BBE-9561-3CAB6DCF188D}"/>
              </a:ext>
            </a:extLst>
          </p:cNvPr>
          <p:cNvSpPr/>
          <p:nvPr/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anchor="b">
            <a:normAutofit/>
          </a:bodyPr>
          <a:lstStyle/>
          <a:p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030842-D7BE-4F8A-9F15-BF93017FAFB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8/10/2018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Sampler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30030-477D-45C3-B72E-7A6792DDC6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363081"/>
      </p:ext>
    </p:extLst>
  </p:cSld>
  <p:clrMapOvr>
    <a:masterClrMapping/>
  </p:clrMapOvr>
</p:sld>
</file>

<file path=ppt/slides/slide4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Tag=CustomerPhoto&#10;Crop=1&#10;Align=N/A">
            <a:extLst>
              <a:ext uri="{FF2B5EF4-FFF2-40B4-BE49-F238E27FC236}">
                <a16:creationId xmlns:a16="http://schemas.microsoft.com/office/drawing/2014/main" id="{A74178B4-2E82-4950-AF31-2244481F29B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 descr="&lt;al:designElement/&gt;">
            <a:extLst>
              <a:ext uri="{FF2B5EF4-FFF2-40B4-BE49-F238E27FC236}">
                <a16:creationId xmlns:a16="http://schemas.microsoft.com/office/drawing/2014/main" id="{E014418F-10CE-4493-8436-D9FFEEDF1349}"/>
              </a:ext>
            </a:extLst>
          </p:cNvPr>
          <p:cNvSpPr/>
          <p:nvPr/>
        </p:nvSpPr>
        <p:spPr bwMode="white">
          <a:xfrm>
            <a:off x="0" y="3894861"/>
            <a:ext cx="10883900" cy="1671361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6366" y="4055729"/>
            <a:ext cx="9902881" cy="1325563"/>
          </a:xfrm>
        </p:spPr>
        <p:txBody>
          <a:bodyPr anchor="b">
            <a:normAutofit/>
          </a:bodyPr>
          <a:lstStyle/>
          <a:p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030842-D7BE-4F8A-9F15-BF93017FAFB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8/10/2018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Sampler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730030-477D-45C3-B72E-7A6792DDC6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" rotWithShape="0">
                    <a:prstClr val="black">
                      <a:alpha val="43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" rotWithShape="0">
                  <a:prstClr val="black">
                    <a:alpha val="43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AC629E28-5CA2-4F45-A44F-995829AB5C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959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B7C-B152-45DC-9359-447C9F668EE8}" type="datetime1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6144"/>
      </p:ext>
    </p:extLst>
  </p:cSld>
  <p:clrMapOvr>
    <a:masterClrMapping/>
  </p:clrMapOvr>
</p:sld>
</file>

<file path=ppt/slides/slide5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D250FF-6FC9-479A-8791-DCA790DA21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130BEBBE-F947-4ECF-B626-6842387CA9B2}"/>
              </a:ext>
            </a:extLst>
          </p:cNvPr>
          <p:cNvPicPr>
            <a:picLocks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066C5-9F5A-4AD9-A952-1D63C064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6" y="669924"/>
            <a:ext cx="6860822" cy="5433695"/>
          </a:xfrm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</a:pPr>
            <a:endParaRPr lang="en-US" sz="5400" cap="all" dirty="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1B0F1-EC9F-42CE-9424-A0943312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DE378-7F20-49EF-AB7C-50C30ECBAB6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8/10/2018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D5DAC-4CC4-4BDD-84E4-58F2E2D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7E790-DAE4-48B9-93A3-C5545F7E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29BEE-0F71-4DCA-8647-BF2BF2DC0E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16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g=CustomerPhoto&#10;Crop=1&#10;Align=N/A">
            <a:extLst>
              <a:ext uri="{FF2B5EF4-FFF2-40B4-BE49-F238E27FC236}">
                <a16:creationId xmlns:a16="http://schemas.microsoft.com/office/drawing/2014/main" id="{B44F1D24-0FEC-4A08-9C5C-A47B7AD37C0F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D220D4-9A16-46CF-A315-653F079F6F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41601-3510-453C-BC3C-ABA6F809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79" y="643467"/>
            <a:ext cx="6927878" cy="5399193"/>
          </a:xfrm>
        </p:spPr>
        <p:txBody>
          <a:bodyPr wrap="square" anchor="t">
            <a:normAutofit/>
          </a:bodyPr>
          <a:lstStyle/>
          <a:p>
            <a:endParaRPr lang="en-US" spc="-15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55B95-742E-4B4A-872E-688ACEEC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DE378-7F20-49EF-AB7C-50C30ECBAB6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8/10/2018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15BD2-8B00-4C7F-A9B3-7AB8F52F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530BD-4C9B-456B-B715-A92F6F29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29BEE-0F71-4DCA-8647-BF2BF2DC0E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90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B108CD-8C7B-4E2F-B9CE-2D11F30B3D4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130BEBBE-F947-4ECF-B626-6842387CA9B2}"/>
              </a:ext>
            </a:extLst>
          </p:cNvPr>
          <p:cNvPicPr>
            <a:picLocks/>
          </p:cNvPicPr>
          <p:nvPr/>
        </p:nvPicPr>
        <p:blipFill>
          <a:blip r:embed="rId3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3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0B44D0-9AF7-4050-9428-B15917AE854E}"/>
              </a:ext>
            </a:extLst>
          </p:cNvPr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066C5-9F5A-4AD9-A952-1D63C064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6" y="716280"/>
            <a:ext cx="7449718" cy="4704288"/>
          </a:xfrm>
        </p:spPr>
        <p:txBody>
          <a:bodyPr wrap="square"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5400" spc="-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1B0F1-EC9F-42CE-9424-A0943312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749925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DE378-7F20-49EF-AB7C-50C30ECBAB6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8/10/2018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D5DAC-4CC4-4BDD-84E4-58F2E2D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749925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7E790-DAE4-48B9-93A3-C5545F7E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749925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29BEE-0F71-4DCA-8647-BF2BF2DC0E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1C8EB-49E8-4DAE-91C5-4A5616DDDF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3764"/>
      </p:ext>
    </p:extLst>
  </p:cSld>
  <p:clrMapOvr>
    <a:masterClrMapping/>
  </p:clrMapOvr>
</p:sld>
</file>

<file path=ppt/slides/slide5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B108CD-8C7B-4E2F-B9CE-2D11F30B3D4F}"/>
              </a:ext>
            </a:extLst>
          </p:cNvPr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130BEBBE-F947-4ECF-B626-6842387CA9B2}"/>
              </a:ext>
            </a:extLst>
          </p:cNvPr>
          <p:cNvPicPr>
            <a:picLocks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7906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0B44D0-9AF7-4050-9428-B15917AE854E}"/>
              </a:ext>
            </a:extLst>
          </p:cNvPr>
          <p:cNvSpPr/>
          <p:nvPr/>
        </p:nvSpPr>
        <p:spPr>
          <a:xfrm>
            <a:off x="-303" y="2013395"/>
            <a:ext cx="12192000" cy="410594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8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066C5-9F5A-4AD9-A952-1D63C064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472" y="640081"/>
            <a:ext cx="7592291" cy="3246260"/>
          </a:xfrm>
        </p:spPr>
        <p:txBody>
          <a:bodyPr wrap="square" anchor="ctr">
            <a:normAutofit/>
          </a:bodyPr>
          <a:lstStyle/>
          <a:p>
            <a:pPr algn="r"/>
            <a:endParaRPr lang="en-US" spc="-100" dirty="0">
              <a:solidFill>
                <a:srgbClr val="FFFF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1B0F1-EC9F-42CE-9424-A0943312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657401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DE378-7F20-49EF-AB7C-50C30ECBAB61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8/10/2018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D5DAC-4CC4-4BDD-84E4-58F2E2D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657401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7E790-DAE4-48B9-93A3-C5545F7E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574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29BEE-0F71-4DCA-8647-BF2BF2DC0EC4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BE850A-F420-4EED-8297-450D65BB1744}"/>
              </a:ext>
            </a:extLst>
          </p:cNvPr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FD49321-6713-4EB0-A707-1991D95A4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8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10A544-E27A-4555-AC4D-F7D9579E94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130BEBBE-F947-4ECF-B626-6842387CA9B2}"/>
              </a:ext>
            </a:extLst>
          </p:cNvPr>
          <p:cNvPicPr>
            <a:picLocks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066C5-9F5A-4AD9-A952-1D63C064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6" y="730387"/>
            <a:ext cx="6860822" cy="5489438"/>
          </a:xfrm>
        </p:spPr>
        <p:txBody>
          <a:bodyPr wrap="square" anchor="t">
            <a:normAutofit/>
          </a:bodyPr>
          <a:lstStyle/>
          <a:p>
            <a:pPr>
              <a:lnSpc>
                <a:spcPct val="95000"/>
              </a:lnSpc>
            </a:pPr>
            <a:endParaRPr lang="en-US" sz="54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1B0F1-EC9F-42CE-9424-A0943312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CDE378-7F20-49EF-AB7C-50C30ECBAB6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8/10/2018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D5DAC-4CC4-4BDD-84E4-58F2E2D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7E790-DAE4-48B9-93A3-C5545F7E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329BEE-0F71-4DCA-8647-BF2BF2DC0E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79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g=CustomerPhoto&#10;Crop=1&#10;Align=N/A">
            <a:extLst>
              <a:ext uri="{FF2B5EF4-FFF2-40B4-BE49-F238E27FC236}">
                <a16:creationId xmlns:a16="http://schemas.microsoft.com/office/drawing/2014/main" id="{25E77A8D-7CF1-42C3-8EDD-3405E59FFF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10975" r="4026" b="11670"/>
          <a:stretch>
            <a:fillRect/>
          </a:stretch>
        </p:blipFill>
        <p:spPr>
          <a:xfrm>
            <a:off x="0" y="418375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459E4-B721-4CBC-B4FE-C73D7DC4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784" y="1491679"/>
            <a:ext cx="3383901" cy="3098982"/>
          </a:xfrm>
        </p:spPr>
        <p:txBody>
          <a:bodyPr>
            <a:normAutofit/>
          </a:bodyPr>
          <a:lstStyle/>
          <a:p>
            <a:endParaRPr lang="en-US" cap="all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0CF1C-B111-4F65-8EA4-42492E23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10728" y="694944"/>
            <a:ext cx="2715768" cy="365125"/>
          </a:xfrm>
        </p:spPr>
        <p:txBody>
          <a:bodyPr/>
          <a:lstStyle/>
          <a:p>
            <a:pPr algn="r"/>
            <a:fld id="{7ACDE378-7F20-49EF-AB7C-50C30ECBAB61}" type="datetime1">
              <a:rPr lang="en-US" sz="1100" smtClean="0">
                <a:solidFill>
                  <a:schemeClr val="tx1">
                    <a:tint val="75000"/>
                    <a:alpha val="80000"/>
                  </a:schemeClr>
                </a:solidFill>
              </a:rPr>
              <a:pPr algn="r"/>
              <a:t>8/10/2018</a:t>
            </a:fld>
            <a:endParaRPr lang="en-US" sz="1100" dirty="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DA078-656D-43A0-91AC-2E2A594F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lIns="18288" rIns="18288">
            <a:normAutofit/>
          </a:bodyPr>
          <a:lstStyle/>
          <a:p>
            <a:pPr algn="ctr"/>
            <a:fld id="{98329BEE-0F71-4DCA-8647-BF2BF2DC0EC4}" type="slidenum">
              <a:rPr lang="en-US" sz="1500" smtClean="0">
                <a:solidFill>
                  <a:srgbClr val="FFFFFF"/>
                </a:solidFill>
              </a:rPr>
              <a:pPr algn="ctr"/>
              <a:t>55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FD1C5-34AA-4055-9D4E-9525CB45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1557" y="5853404"/>
            <a:ext cx="2473129" cy="584717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tx1">
                    <a:tint val="75000"/>
                    <a:alpha val="80000"/>
                  </a:schemeClr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451343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ag=CustomerPhoto&#10;Crop=1&#10;Align=N/A">
            <a:extLst>
              <a:ext uri="{FF2B5EF4-FFF2-40B4-BE49-F238E27FC236}">
                <a16:creationId xmlns:a16="http://schemas.microsoft.com/office/drawing/2014/main" id="{60986D50-5099-4E80-A45D-467EE9D8C0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5" t="8244" r="3886" b="6083"/>
          <a:stretch>
            <a:fillRect/>
          </a:stretch>
        </p:blipFill>
        <p:spPr>
          <a:xfrm>
            <a:off x="3504643" y="418376"/>
            <a:ext cx="8687357" cy="6439627"/>
          </a:xfrm>
          <a:custGeom>
            <a:avLst/>
            <a:gdLst>
              <a:gd name="connsiteX0" fmla="*/ 8687357 w 8687357"/>
              <a:gd name="connsiteY0" fmla="*/ 5592682 h 6439627"/>
              <a:gd name="connsiteX1" fmla="*/ 8687357 w 8687357"/>
              <a:gd name="connsiteY1" fmla="*/ 6439627 h 6439627"/>
              <a:gd name="connsiteX2" fmla="*/ 6546927 w 8687357"/>
              <a:gd name="connsiteY2" fmla="*/ 6439627 h 6439627"/>
              <a:gd name="connsiteX3" fmla="*/ 6580991 w 8687357"/>
              <a:gd name="connsiteY3" fmla="*/ 6380627 h 6439627"/>
              <a:gd name="connsiteX4" fmla="*/ 6886366 w 8687357"/>
              <a:gd name="connsiteY4" fmla="*/ 5851702 h 6439627"/>
              <a:gd name="connsiteX5" fmla="*/ 7338457 w 8687357"/>
              <a:gd name="connsiteY5" fmla="*/ 5596063 h 6439627"/>
              <a:gd name="connsiteX6" fmla="*/ 8501061 w 8687357"/>
              <a:gd name="connsiteY6" fmla="*/ 5593149 h 6439627"/>
              <a:gd name="connsiteX7" fmla="*/ 7993536 w 8687357"/>
              <a:gd name="connsiteY7" fmla="*/ 3646328 h 6439627"/>
              <a:gd name="connsiteX8" fmla="*/ 8130222 w 8687357"/>
              <a:gd name="connsiteY8" fmla="*/ 3725244 h 6439627"/>
              <a:gd name="connsiteX9" fmla="*/ 8574552 w 8687357"/>
              <a:gd name="connsiteY9" fmla="*/ 4499321 h 6439627"/>
              <a:gd name="connsiteX10" fmla="*/ 8575979 w 8687357"/>
              <a:gd name="connsiteY10" fmla="*/ 4658531 h 6439627"/>
              <a:gd name="connsiteX11" fmla="*/ 8128740 w 8687357"/>
              <a:gd name="connsiteY11" fmla="*/ 5433172 h 6439627"/>
              <a:gd name="connsiteX12" fmla="*/ 7989180 w 8687357"/>
              <a:gd name="connsiteY12" fmla="*/ 5513215 h 6439627"/>
              <a:gd name="connsiteX13" fmla="*/ 7097611 w 8687357"/>
              <a:gd name="connsiteY13" fmla="*/ 5513779 h 6439627"/>
              <a:gd name="connsiteX14" fmla="*/ 6960925 w 8687357"/>
              <a:gd name="connsiteY14" fmla="*/ 5434863 h 6439627"/>
              <a:gd name="connsiteX15" fmla="*/ 6515628 w 8687357"/>
              <a:gd name="connsiteY15" fmla="*/ 4662459 h 6439627"/>
              <a:gd name="connsiteX16" fmla="*/ 6515168 w 8687357"/>
              <a:gd name="connsiteY16" fmla="*/ 4501577 h 6439627"/>
              <a:gd name="connsiteX17" fmla="*/ 6962407 w 8687357"/>
              <a:gd name="connsiteY17" fmla="*/ 3726935 h 6439627"/>
              <a:gd name="connsiteX18" fmla="*/ 7101000 w 8687357"/>
              <a:gd name="connsiteY18" fmla="*/ 3648566 h 6439627"/>
              <a:gd name="connsiteX19" fmla="*/ 7993536 w 8687357"/>
              <a:gd name="connsiteY19" fmla="*/ 3646328 h 6439627"/>
              <a:gd name="connsiteX20" fmla="*/ 6711979 w 8687357"/>
              <a:gd name="connsiteY20" fmla="*/ 3263784 h 6439627"/>
              <a:gd name="connsiteX21" fmla="*/ 6760609 w 8687357"/>
              <a:gd name="connsiteY21" fmla="*/ 3291861 h 6439627"/>
              <a:gd name="connsiteX22" fmla="*/ 6918689 w 8687357"/>
              <a:gd name="connsiteY22" fmla="*/ 3567256 h 6439627"/>
              <a:gd name="connsiteX23" fmla="*/ 6919197 w 8687357"/>
              <a:gd name="connsiteY23" fmla="*/ 3623899 h 6439627"/>
              <a:gd name="connsiteX24" fmla="*/ 6760082 w 8687357"/>
              <a:gd name="connsiteY24" fmla="*/ 3899495 h 6439627"/>
              <a:gd name="connsiteX25" fmla="*/ 6710430 w 8687357"/>
              <a:gd name="connsiteY25" fmla="*/ 3927972 h 6439627"/>
              <a:gd name="connsiteX26" fmla="*/ 6393234 w 8687357"/>
              <a:gd name="connsiteY26" fmla="*/ 3928173 h 6439627"/>
              <a:gd name="connsiteX27" fmla="*/ 6344604 w 8687357"/>
              <a:gd name="connsiteY27" fmla="*/ 3900096 h 6439627"/>
              <a:gd name="connsiteX28" fmla="*/ 6186180 w 8687357"/>
              <a:gd name="connsiteY28" fmla="*/ 3625297 h 6439627"/>
              <a:gd name="connsiteX29" fmla="*/ 6186016 w 8687357"/>
              <a:gd name="connsiteY29" fmla="*/ 3568059 h 6439627"/>
              <a:gd name="connsiteX30" fmla="*/ 6345132 w 8687357"/>
              <a:gd name="connsiteY30" fmla="*/ 3292462 h 6439627"/>
              <a:gd name="connsiteX31" fmla="*/ 6394440 w 8687357"/>
              <a:gd name="connsiteY31" fmla="*/ 3264581 h 6439627"/>
              <a:gd name="connsiteX32" fmla="*/ 6711979 w 8687357"/>
              <a:gd name="connsiteY32" fmla="*/ 3263784 h 6439627"/>
              <a:gd name="connsiteX33" fmla="*/ 6556655 w 8687357"/>
              <a:gd name="connsiteY33" fmla="*/ 2828022 h 6439627"/>
              <a:gd name="connsiteX34" fmla="*/ 6582333 w 8687357"/>
              <a:gd name="connsiteY34" fmla="*/ 2842847 h 6439627"/>
              <a:gd name="connsiteX35" fmla="*/ 6665805 w 8687357"/>
              <a:gd name="connsiteY35" fmla="*/ 2988265 h 6439627"/>
              <a:gd name="connsiteX36" fmla="*/ 6666073 w 8687357"/>
              <a:gd name="connsiteY36" fmla="*/ 3018175 h 6439627"/>
              <a:gd name="connsiteX37" fmla="*/ 6582055 w 8687357"/>
              <a:gd name="connsiteY37" fmla="*/ 3163699 h 6439627"/>
              <a:gd name="connsiteX38" fmla="*/ 6555837 w 8687357"/>
              <a:gd name="connsiteY38" fmla="*/ 3178736 h 6439627"/>
              <a:gd name="connsiteX39" fmla="*/ 6388346 w 8687357"/>
              <a:gd name="connsiteY39" fmla="*/ 3178842 h 6439627"/>
              <a:gd name="connsiteX40" fmla="*/ 6362668 w 8687357"/>
              <a:gd name="connsiteY40" fmla="*/ 3164017 h 6439627"/>
              <a:gd name="connsiteX41" fmla="*/ 6279015 w 8687357"/>
              <a:gd name="connsiteY41" fmla="*/ 3018913 h 6439627"/>
              <a:gd name="connsiteX42" fmla="*/ 6278928 w 8687357"/>
              <a:gd name="connsiteY42" fmla="*/ 2988689 h 6439627"/>
              <a:gd name="connsiteX43" fmla="*/ 6362947 w 8687357"/>
              <a:gd name="connsiteY43" fmla="*/ 2843165 h 6439627"/>
              <a:gd name="connsiteX44" fmla="*/ 6388983 w 8687357"/>
              <a:gd name="connsiteY44" fmla="*/ 2828442 h 6439627"/>
              <a:gd name="connsiteX45" fmla="*/ 6556655 w 8687357"/>
              <a:gd name="connsiteY45" fmla="*/ 2828022 h 6439627"/>
              <a:gd name="connsiteX46" fmla="*/ 4892415 w 8687357"/>
              <a:gd name="connsiteY46" fmla="*/ 2543905 h 6439627"/>
              <a:gd name="connsiteX47" fmla="*/ 5338288 w 8687357"/>
              <a:gd name="connsiteY47" fmla="*/ 2801330 h 6439627"/>
              <a:gd name="connsiteX48" fmla="*/ 6787688 w 8687357"/>
              <a:gd name="connsiteY48" fmla="*/ 5326361 h 6439627"/>
              <a:gd name="connsiteX49" fmla="*/ 6792344 w 8687357"/>
              <a:gd name="connsiteY49" fmla="*/ 5845703 h 6439627"/>
              <a:gd name="connsiteX50" fmla="*/ 6535542 w 8687357"/>
              <a:gd name="connsiteY50" fmla="*/ 6290497 h 6439627"/>
              <a:gd name="connsiteX51" fmla="*/ 6449441 w 8687357"/>
              <a:gd name="connsiteY51" fmla="*/ 6439627 h 6439627"/>
              <a:gd name="connsiteX52" fmla="*/ 406513 w 8687357"/>
              <a:gd name="connsiteY52" fmla="*/ 6439627 h 6439627"/>
              <a:gd name="connsiteX53" fmla="*/ 375546 w 8687357"/>
              <a:gd name="connsiteY53" fmla="*/ 6385912 h 6439627"/>
              <a:gd name="connsiteX54" fmla="*/ 71498 w 8687357"/>
              <a:gd name="connsiteY54" fmla="*/ 5858514 h 6439627"/>
              <a:gd name="connsiteX55" fmla="*/ 69993 w 8687357"/>
              <a:gd name="connsiteY55" fmla="*/ 5333715 h 6439627"/>
              <a:gd name="connsiteX56" fmla="*/ 1528883 w 8687357"/>
              <a:gd name="connsiteY56" fmla="*/ 2806842 h 6439627"/>
              <a:gd name="connsiteX57" fmla="*/ 1980974 w 8687357"/>
              <a:gd name="connsiteY57" fmla="*/ 2551204 h 6439627"/>
              <a:gd name="connsiteX58" fmla="*/ 4892415 w 8687357"/>
              <a:gd name="connsiteY58" fmla="*/ 2543905 h 6439627"/>
              <a:gd name="connsiteX59" fmla="*/ 8052417 w 8687357"/>
              <a:gd name="connsiteY59" fmla="*/ 2395105 h 6439627"/>
              <a:gd name="connsiteX60" fmla="*/ 8137117 w 8687357"/>
              <a:gd name="connsiteY60" fmla="*/ 2444007 h 6439627"/>
              <a:gd name="connsiteX61" fmla="*/ 8412454 w 8687357"/>
              <a:gd name="connsiteY61" fmla="*/ 2923678 h 6439627"/>
              <a:gd name="connsiteX62" fmla="*/ 8413339 w 8687357"/>
              <a:gd name="connsiteY62" fmla="*/ 3022335 h 6439627"/>
              <a:gd name="connsiteX63" fmla="*/ 8136199 w 8687357"/>
              <a:gd name="connsiteY63" fmla="*/ 3502355 h 6439627"/>
              <a:gd name="connsiteX64" fmla="*/ 8049718 w 8687357"/>
              <a:gd name="connsiteY64" fmla="*/ 3551955 h 6439627"/>
              <a:gd name="connsiteX65" fmla="*/ 7497241 w 8687357"/>
              <a:gd name="connsiteY65" fmla="*/ 3552304 h 6439627"/>
              <a:gd name="connsiteX66" fmla="*/ 7412541 w 8687357"/>
              <a:gd name="connsiteY66" fmla="*/ 3503403 h 6439627"/>
              <a:gd name="connsiteX67" fmla="*/ 7136605 w 8687357"/>
              <a:gd name="connsiteY67" fmla="*/ 3024769 h 6439627"/>
              <a:gd name="connsiteX68" fmla="*/ 7136320 w 8687357"/>
              <a:gd name="connsiteY68" fmla="*/ 2925075 h 6439627"/>
              <a:gd name="connsiteX69" fmla="*/ 7413460 w 8687357"/>
              <a:gd name="connsiteY69" fmla="*/ 2445054 h 6439627"/>
              <a:gd name="connsiteX70" fmla="*/ 7499342 w 8687357"/>
              <a:gd name="connsiteY70" fmla="*/ 2396492 h 6439627"/>
              <a:gd name="connsiteX71" fmla="*/ 8052417 w 8687357"/>
              <a:gd name="connsiteY71" fmla="*/ 2395105 h 6439627"/>
              <a:gd name="connsiteX72" fmla="*/ 6166018 w 8687357"/>
              <a:gd name="connsiteY72" fmla="*/ 1975621 h 6439627"/>
              <a:gd name="connsiteX73" fmla="*/ 6237158 w 8687357"/>
              <a:gd name="connsiteY73" fmla="*/ 2016694 h 6439627"/>
              <a:gd name="connsiteX74" fmla="*/ 6468416 w 8687357"/>
              <a:gd name="connsiteY74" fmla="*/ 2419574 h 6439627"/>
              <a:gd name="connsiteX75" fmla="*/ 6469160 w 8687357"/>
              <a:gd name="connsiteY75" fmla="*/ 2502438 h 6439627"/>
              <a:gd name="connsiteX76" fmla="*/ 6236387 w 8687357"/>
              <a:gd name="connsiteY76" fmla="*/ 2905612 h 6439627"/>
              <a:gd name="connsiteX77" fmla="*/ 6163751 w 8687357"/>
              <a:gd name="connsiteY77" fmla="*/ 2947271 h 6439627"/>
              <a:gd name="connsiteX78" fmla="*/ 5699720 w 8687357"/>
              <a:gd name="connsiteY78" fmla="*/ 2947565 h 6439627"/>
              <a:gd name="connsiteX79" fmla="*/ 5628579 w 8687357"/>
              <a:gd name="connsiteY79" fmla="*/ 2906492 h 6439627"/>
              <a:gd name="connsiteX80" fmla="*/ 5396817 w 8687357"/>
              <a:gd name="connsiteY80" fmla="*/ 2504482 h 6439627"/>
              <a:gd name="connsiteX81" fmla="*/ 5396578 w 8687357"/>
              <a:gd name="connsiteY81" fmla="*/ 2420748 h 6439627"/>
              <a:gd name="connsiteX82" fmla="*/ 5629350 w 8687357"/>
              <a:gd name="connsiteY82" fmla="*/ 2017574 h 6439627"/>
              <a:gd name="connsiteX83" fmla="*/ 5701483 w 8687357"/>
              <a:gd name="connsiteY83" fmla="*/ 1976785 h 6439627"/>
              <a:gd name="connsiteX84" fmla="*/ 6166018 w 8687357"/>
              <a:gd name="connsiteY84" fmla="*/ 1975621 h 6439627"/>
              <a:gd name="connsiteX85" fmla="*/ 5123215 w 8687357"/>
              <a:gd name="connsiteY85" fmla="*/ 34 h 6439627"/>
              <a:gd name="connsiteX86" fmla="*/ 5303047 w 8687357"/>
              <a:gd name="connsiteY86" fmla="*/ 103860 h 6439627"/>
              <a:gd name="connsiteX87" fmla="*/ 5887630 w 8687357"/>
              <a:gd name="connsiteY87" fmla="*/ 1122274 h 6439627"/>
              <a:gd name="connsiteX88" fmla="*/ 5889509 w 8687357"/>
              <a:gd name="connsiteY88" fmla="*/ 1331739 h 6439627"/>
              <a:gd name="connsiteX89" fmla="*/ 5301098 w 8687357"/>
              <a:gd name="connsiteY89" fmla="*/ 2350896 h 6439627"/>
              <a:gd name="connsiteX90" fmla="*/ 5117486 w 8687357"/>
              <a:gd name="connsiteY90" fmla="*/ 2456203 h 6439627"/>
              <a:gd name="connsiteX91" fmla="*/ 3944493 w 8687357"/>
              <a:gd name="connsiteY91" fmla="*/ 2456945 h 6439627"/>
              <a:gd name="connsiteX92" fmla="*/ 3764661 w 8687357"/>
              <a:gd name="connsiteY92" fmla="*/ 2353119 h 6439627"/>
              <a:gd name="connsiteX93" fmla="*/ 3178808 w 8687357"/>
              <a:gd name="connsiteY93" fmla="*/ 1336906 h 6439627"/>
              <a:gd name="connsiteX94" fmla="*/ 3178202 w 8687357"/>
              <a:gd name="connsiteY94" fmla="*/ 1125240 h 6439627"/>
              <a:gd name="connsiteX95" fmla="*/ 3766612 w 8687357"/>
              <a:gd name="connsiteY95" fmla="*/ 106084 h 6439627"/>
              <a:gd name="connsiteX96" fmla="*/ 3948952 w 8687357"/>
              <a:gd name="connsiteY96" fmla="*/ 2977 h 6439627"/>
              <a:gd name="connsiteX97" fmla="*/ 5123215 w 8687357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7" h="6439627">
                <a:moveTo>
                  <a:pt x="8687357" y="5592682"/>
                </a:moveTo>
                <a:lnTo>
                  <a:pt x="8687357" y="6439627"/>
                </a:lnTo>
                <a:lnTo>
                  <a:pt x="6546927" y="6439627"/>
                </a:lnTo>
                <a:lnTo>
                  <a:pt x="6580991" y="6380627"/>
                </a:lnTo>
                <a:cubicBezTo>
                  <a:pt x="6886366" y="5851702"/>
                  <a:pt x="6886366" y="5851702"/>
                  <a:pt x="6886366" y="5851702"/>
                </a:cubicBezTo>
                <a:cubicBezTo>
                  <a:pt x="6977743" y="5693431"/>
                  <a:pt x="7152970" y="5590847"/>
                  <a:pt x="7338457" y="5596063"/>
                </a:cubicBezTo>
                <a:cubicBezTo>
                  <a:pt x="7793370" y="5594923"/>
                  <a:pt x="8177202" y="5593961"/>
                  <a:pt x="8501061" y="5593149"/>
                </a:cubicBezTo>
                <a:close/>
                <a:moveTo>
                  <a:pt x="7993536" y="3646328"/>
                </a:moveTo>
                <a:cubicBezTo>
                  <a:pt x="8049698" y="3645292"/>
                  <a:pt x="8103038" y="3676088"/>
                  <a:pt x="8130222" y="3725244"/>
                </a:cubicBezTo>
                <a:cubicBezTo>
                  <a:pt x="8574552" y="4499321"/>
                  <a:pt x="8574552" y="4499321"/>
                  <a:pt x="8574552" y="4499321"/>
                </a:cubicBezTo>
                <a:cubicBezTo>
                  <a:pt x="8604367" y="4547767"/>
                  <a:pt x="8603992" y="4610012"/>
                  <a:pt x="8575979" y="4658531"/>
                </a:cubicBezTo>
                <a:cubicBezTo>
                  <a:pt x="8128740" y="5433172"/>
                  <a:pt x="8128740" y="5433172"/>
                  <a:pt x="8128740" y="5433172"/>
                </a:cubicBezTo>
                <a:cubicBezTo>
                  <a:pt x="8099761" y="5483366"/>
                  <a:pt x="8047009" y="5513140"/>
                  <a:pt x="7989180" y="5513215"/>
                </a:cubicBezTo>
                <a:cubicBezTo>
                  <a:pt x="7097611" y="5513779"/>
                  <a:pt x="7097611" y="5513779"/>
                  <a:pt x="7097611" y="5513779"/>
                </a:cubicBezTo>
                <a:cubicBezTo>
                  <a:pt x="7041448" y="5514815"/>
                  <a:pt x="6988108" y="5484020"/>
                  <a:pt x="6960925" y="5434863"/>
                </a:cubicBezTo>
                <a:cubicBezTo>
                  <a:pt x="6515628" y="4662459"/>
                  <a:pt x="6515628" y="4662459"/>
                  <a:pt x="6515628" y="4662459"/>
                </a:cubicBezTo>
                <a:cubicBezTo>
                  <a:pt x="6486779" y="4612341"/>
                  <a:pt x="6486189" y="4551769"/>
                  <a:pt x="6515168" y="4501577"/>
                </a:cubicBezTo>
                <a:cubicBezTo>
                  <a:pt x="6962407" y="3726935"/>
                  <a:pt x="6962407" y="3726935"/>
                  <a:pt x="6962407" y="3726935"/>
                </a:cubicBezTo>
                <a:cubicBezTo>
                  <a:pt x="6990420" y="3678416"/>
                  <a:pt x="7044137" y="3646968"/>
                  <a:pt x="7101000" y="3648566"/>
                </a:cubicBezTo>
                <a:cubicBezTo>
                  <a:pt x="7993536" y="3646328"/>
                  <a:pt x="7993536" y="3646328"/>
                  <a:pt x="7993536" y="3646328"/>
                </a:cubicBezTo>
                <a:close/>
                <a:moveTo>
                  <a:pt x="6711979" y="3263784"/>
                </a:moveTo>
                <a:cubicBezTo>
                  <a:pt x="6731960" y="3263416"/>
                  <a:pt x="6750938" y="3274372"/>
                  <a:pt x="6760609" y="3291861"/>
                </a:cubicBezTo>
                <a:cubicBezTo>
                  <a:pt x="6918689" y="3567256"/>
                  <a:pt x="6918689" y="3567256"/>
                  <a:pt x="6918689" y="3567256"/>
                </a:cubicBezTo>
                <a:cubicBezTo>
                  <a:pt x="6929297" y="3584492"/>
                  <a:pt x="6929164" y="3606636"/>
                  <a:pt x="6919197" y="3623899"/>
                </a:cubicBezTo>
                <a:cubicBezTo>
                  <a:pt x="6760082" y="3899495"/>
                  <a:pt x="6760082" y="3899495"/>
                  <a:pt x="6760082" y="3899495"/>
                </a:cubicBezTo>
                <a:cubicBezTo>
                  <a:pt x="6749772" y="3917353"/>
                  <a:pt x="6731004" y="3927946"/>
                  <a:pt x="6710430" y="3927972"/>
                </a:cubicBezTo>
                <a:cubicBezTo>
                  <a:pt x="6393234" y="3928173"/>
                  <a:pt x="6393234" y="3928173"/>
                  <a:pt x="6393234" y="3928173"/>
                </a:cubicBezTo>
                <a:cubicBezTo>
                  <a:pt x="6373253" y="3928542"/>
                  <a:pt x="6354275" y="3917585"/>
                  <a:pt x="6344604" y="3900096"/>
                </a:cubicBezTo>
                <a:cubicBezTo>
                  <a:pt x="6186180" y="3625297"/>
                  <a:pt x="6186180" y="3625297"/>
                  <a:pt x="6186180" y="3625297"/>
                </a:cubicBezTo>
                <a:cubicBezTo>
                  <a:pt x="6175916" y="3607466"/>
                  <a:pt x="6175706" y="3585916"/>
                  <a:pt x="6186016" y="3568059"/>
                </a:cubicBezTo>
                <a:cubicBezTo>
                  <a:pt x="6345132" y="3292462"/>
                  <a:pt x="6345132" y="3292462"/>
                  <a:pt x="6345132" y="3292462"/>
                </a:cubicBezTo>
                <a:cubicBezTo>
                  <a:pt x="6355098" y="3275200"/>
                  <a:pt x="6374209" y="3264012"/>
                  <a:pt x="6394440" y="3264581"/>
                </a:cubicBezTo>
                <a:cubicBezTo>
                  <a:pt x="6711979" y="3263784"/>
                  <a:pt x="6711979" y="3263784"/>
                  <a:pt x="6711979" y="3263784"/>
                </a:cubicBezTo>
                <a:close/>
                <a:moveTo>
                  <a:pt x="6556655" y="2828022"/>
                </a:moveTo>
                <a:cubicBezTo>
                  <a:pt x="6567205" y="2827827"/>
                  <a:pt x="6577226" y="2833613"/>
                  <a:pt x="6582333" y="2842847"/>
                </a:cubicBezTo>
                <a:cubicBezTo>
                  <a:pt x="6665805" y="2988265"/>
                  <a:pt x="6665805" y="2988265"/>
                  <a:pt x="6665805" y="2988265"/>
                </a:cubicBezTo>
                <a:cubicBezTo>
                  <a:pt x="6671406" y="2997367"/>
                  <a:pt x="6671336" y="3009060"/>
                  <a:pt x="6666073" y="3018175"/>
                </a:cubicBezTo>
                <a:cubicBezTo>
                  <a:pt x="6582055" y="3163699"/>
                  <a:pt x="6582055" y="3163699"/>
                  <a:pt x="6582055" y="3163699"/>
                </a:cubicBezTo>
                <a:cubicBezTo>
                  <a:pt x="6576611" y="3173129"/>
                  <a:pt x="6566700" y="3178722"/>
                  <a:pt x="6555837" y="3178736"/>
                </a:cubicBezTo>
                <a:cubicBezTo>
                  <a:pt x="6388346" y="3178842"/>
                  <a:pt x="6388346" y="3178842"/>
                  <a:pt x="6388346" y="3178842"/>
                </a:cubicBezTo>
                <a:cubicBezTo>
                  <a:pt x="6377796" y="3179037"/>
                  <a:pt x="6367774" y="3173251"/>
                  <a:pt x="6362668" y="3164017"/>
                </a:cubicBezTo>
                <a:cubicBezTo>
                  <a:pt x="6279015" y="3018913"/>
                  <a:pt x="6279015" y="3018913"/>
                  <a:pt x="6279015" y="3018913"/>
                </a:cubicBezTo>
                <a:cubicBezTo>
                  <a:pt x="6273595" y="3009498"/>
                  <a:pt x="6273484" y="2998119"/>
                  <a:pt x="6278928" y="2988689"/>
                </a:cubicBezTo>
                <a:cubicBezTo>
                  <a:pt x="6362947" y="2843165"/>
                  <a:pt x="6362947" y="2843165"/>
                  <a:pt x="6362947" y="2843165"/>
                </a:cubicBezTo>
                <a:cubicBezTo>
                  <a:pt x="6368209" y="2834050"/>
                  <a:pt x="6378300" y="2828143"/>
                  <a:pt x="6388983" y="2828442"/>
                </a:cubicBezTo>
                <a:cubicBezTo>
                  <a:pt x="6556655" y="2828022"/>
                  <a:pt x="6556655" y="2828022"/>
                  <a:pt x="6556655" y="2828022"/>
                </a:cubicBezTo>
                <a:close/>
                <a:moveTo>
                  <a:pt x="4892415" y="2543905"/>
                </a:moveTo>
                <a:cubicBezTo>
                  <a:pt x="5075616" y="2540524"/>
                  <a:pt x="5249615" y="2640982"/>
                  <a:pt x="5338288" y="2801330"/>
                </a:cubicBezTo>
                <a:cubicBezTo>
                  <a:pt x="6787688" y="5326361"/>
                  <a:pt x="6787688" y="5326361"/>
                  <a:pt x="6787688" y="5326361"/>
                </a:cubicBezTo>
                <a:cubicBezTo>
                  <a:pt x="6884949" y="5484390"/>
                  <a:pt x="6883721" y="5687432"/>
                  <a:pt x="6792344" y="5845703"/>
                </a:cubicBezTo>
                <a:cubicBezTo>
                  <a:pt x="6701163" y="6003633"/>
                  <a:pt x="6615681" y="6151692"/>
                  <a:pt x="6535542" y="6290497"/>
                </a:cubicBezTo>
                <a:lnTo>
                  <a:pt x="6449441" y="6439627"/>
                </a:lnTo>
                <a:lnTo>
                  <a:pt x="406513" y="6439627"/>
                </a:lnTo>
                <a:lnTo>
                  <a:pt x="375546" y="6385912"/>
                </a:lnTo>
                <a:cubicBezTo>
                  <a:pt x="71498" y="5858514"/>
                  <a:pt x="71498" y="5858514"/>
                  <a:pt x="71498" y="5858514"/>
                </a:cubicBezTo>
                <a:cubicBezTo>
                  <a:pt x="-22612" y="5695027"/>
                  <a:pt x="-24536" y="5497443"/>
                  <a:pt x="69993" y="5333715"/>
                </a:cubicBezTo>
                <a:cubicBezTo>
                  <a:pt x="1528883" y="2806842"/>
                  <a:pt x="1528883" y="2806842"/>
                  <a:pt x="1528883" y="2806842"/>
                </a:cubicBezTo>
                <a:cubicBezTo>
                  <a:pt x="1620262" y="2648572"/>
                  <a:pt x="1795486" y="2545988"/>
                  <a:pt x="1980974" y="2551204"/>
                </a:cubicBezTo>
                <a:cubicBezTo>
                  <a:pt x="4892415" y="2543905"/>
                  <a:pt x="4892415" y="2543905"/>
                  <a:pt x="4892415" y="2543905"/>
                </a:cubicBezTo>
                <a:close/>
                <a:moveTo>
                  <a:pt x="8052417" y="2395105"/>
                </a:moveTo>
                <a:cubicBezTo>
                  <a:pt x="8087218" y="2394463"/>
                  <a:pt x="8120272" y="2413547"/>
                  <a:pt x="8137117" y="2444007"/>
                </a:cubicBezTo>
                <a:cubicBezTo>
                  <a:pt x="8412454" y="2923678"/>
                  <a:pt x="8412454" y="2923678"/>
                  <a:pt x="8412454" y="2923678"/>
                </a:cubicBezTo>
                <a:cubicBezTo>
                  <a:pt x="8430931" y="2953698"/>
                  <a:pt x="8430697" y="2992269"/>
                  <a:pt x="8413339" y="3022335"/>
                </a:cubicBezTo>
                <a:cubicBezTo>
                  <a:pt x="8136199" y="3502355"/>
                  <a:pt x="8136199" y="3502355"/>
                  <a:pt x="8136199" y="3502355"/>
                </a:cubicBezTo>
                <a:cubicBezTo>
                  <a:pt x="8118242" y="3533458"/>
                  <a:pt x="8085553" y="3551909"/>
                  <a:pt x="8049718" y="3551955"/>
                </a:cubicBezTo>
                <a:cubicBezTo>
                  <a:pt x="7497241" y="3552304"/>
                  <a:pt x="7497241" y="3552304"/>
                  <a:pt x="7497241" y="3552304"/>
                </a:cubicBezTo>
                <a:cubicBezTo>
                  <a:pt x="7462440" y="3552947"/>
                  <a:pt x="7429386" y="3533863"/>
                  <a:pt x="7412541" y="3503403"/>
                </a:cubicBezTo>
                <a:cubicBezTo>
                  <a:pt x="7136605" y="3024769"/>
                  <a:pt x="7136605" y="3024769"/>
                  <a:pt x="7136605" y="3024769"/>
                </a:cubicBezTo>
                <a:cubicBezTo>
                  <a:pt x="7118728" y="2993712"/>
                  <a:pt x="7118363" y="2956177"/>
                  <a:pt x="7136320" y="2925075"/>
                </a:cubicBezTo>
                <a:cubicBezTo>
                  <a:pt x="7413460" y="2445054"/>
                  <a:pt x="7413460" y="2445054"/>
                  <a:pt x="7413460" y="2445054"/>
                </a:cubicBezTo>
                <a:cubicBezTo>
                  <a:pt x="7430818" y="2414988"/>
                  <a:pt x="7464105" y="2395501"/>
                  <a:pt x="7499342" y="2396492"/>
                </a:cubicBezTo>
                <a:cubicBezTo>
                  <a:pt x="8052417" y="2395105"/>
                  <a:pt x="8052417" y="2395105"/>
                  <a:pt x="8052417" y="2395105"/>
                </a:cubicBezTo>
                <a:close/>
                <a:moveTo>
                  <a:pt x="6166018" y="1975621"/>
                </a:moveTo>
                <a:cubicBezTo>
                  <a:pt x="6195248" y="1975081"/>
                  <a:pt x="6223010" y="1991110"/>
                  <a:pt x="6237158" y="2016694"/>
                </a:cubicBezTo>
                <a:cubicBezTo>
                  <a:pt x="6468416" y="2419574"/>
                  <a:pt x="6468416" y="2419574"/>
                  <a:pt x="6468416" y="2419574"/>
                </a:cubicBezTo>
                <a:cubicBezTo>
                  <a:pt x="6483935" y="2444788"/>
                  <a:pt x="6483740" y="2477185"/>
                  <a:pt x="6469160" y="2502438"/>
                </a:cubicBezTo>
                <a:cubicBezTo>
                  <a:pt x="6236387" y="2905612"/>
                  <a:pt x="6236387" y="2905612"/>
                  <a:pt x="6236387" y="2905612"/>
                </a:cubicBezTo>
                <a:cubicBezTo>
                  <a:pt x="6221305" y="2931735"/>
                  <a:pt x="6193849" y="2947232"/>
                  <a:pt x="6163751" y="2947271"/>
                </a:cubicBezTo>
                <a:cubicBezTo>
                  <a:pt x="5699720" y="2947565"/>
                  <a:pt x="5699720" y="2947565"/>
                  <a:pt x="5699720" y="2947565"/>
                </a:cubicBezTo>
                <a:cubicBezTo>
                  <a:pt x="5670489" y="2948104"/>
                  <a:pt x="5642727" y="2932076"/>
                  <a:pt x="5628579" y="2906492"/>
                </a:cubicBezTo>
                <a:cubicBezTo>
                  <a:pt x="5396817" y="2504482"/>
                  <a:pt x="5396817" y="2504482"/>
                  <a:pt x="5396817" y="2504482"/>
                </a:cubicBezTo>
                <a:cubicBezTo>
                  <a:pt x="5381802" y="2478396"/>
                  <a:pt x="5381495" y="2446871"/>
                  <a:pt x="5396578" y="2420748"/>
                </a:cubicBezTo>
                <a:cubicBezTo>
                  <a:pt x="5629350" y="2017574"/>
                  <a:pt x="5629350" y="2017574"/>
                  <a:pt x="5629350" y="2017574"/>
                </a:cubicBezTo>
                <a:cubicBezTo>
                  <a:pt x="5643930" y="1992321"/>
                  <a:pt x="5671888" y="1975952"/>
                  <a:pt x="5701483" y="1976785"/>
                </a:cubicBezTo>
                <a:cubicBezTo>
                  <a:pt x="6166018" y="1975621"/>
                  <a:pt x="6166018" y="1975621"/>
                  <a:pt x="6166018" y="1975621"/>
                </a:cubicBezTo>
                <a:close/>
                <a:moveTo>
                  <a:pt x="5123215" y="34"/>
                </a:moveTo>
                <a:cubicBezTo>
                  <a:pt x="5197106" y="-1330"/>
                  <a:pt x="5267284" y="39188"/>
                  <a:pt x="5303047" y="103860"/>
                </a:cubicBezTo>
                <a:cubicBezTo>
                  <a:pt x="5887630" y="1122274"/>
                  <a:pt x="5887630" y="1122274"/>
                  <a:pt x="5887630" y="1122274"/>
                </a:cubicBezTo>
                <a:cubicBezTo>
                  <a:pt x="5926858" y="1186012"/>
                  <a:pt x="5926364" y="1267904"/>
                  <a:pt x="5889509" y="1331739"/>
                </a:cubicBezTo>
                <a:cubicBezTo>
                  <a:pt x="5301098" y="2350896"/>
                  <a:pt x="5301098" y="2350896"/>
                  <a:pt x="5301098" y="2350896"/>
                </a:cubicBezTo>
                <a:cubicBezTo>
                  <a:pt x="5262972" y="2416932"/>
                  <a:pt x="5193569" y="2456106"/>
                  <a:pt x="5117486" y="2456203"/>
                </a:cubicBezTo>
                <a:cubicBezTo>
                  <a:pt x="3944493" y="2456945"/>
                  <a:pt x="3944493" y="2456945"/>
                  <a:pt x="3944493" y="2456945"/>
                </a:cubicBezTo>
                <a:cubicBezTo>
                  <a:pt x="3870604" y="2458309"/>
                  <a:pt x="3800425" y="2417792"/>
                  <a:pt x="3764661" y="2353119"/>
                </a:cubicBezTo>
                <a:cubicBezTo>
                  <a:pt x="3178808" y="1336906"/>
                  <a:pt x="3178808" y="1336906"/>
                  <a:pt x="3178808" y="1336906"/>
                </a:cubicBezTo>
                <a:cubicBezTo>
                  <a:pt x="3140850" y="1270967"/>
                  <a:pt x="3140076" y="1191277"/>
                  <a:pt x="3178202" y="1125240"/>
                </a:cubicBezTo>
                <a:cubicBezTo>
                  <a:pt x="3766612" y="106084"/>
                  <a:pt x="3766612" y="106084"/>
                  <a:pt x="3766612" y="106084"/>
                </a:cubicBezTo>
                <a:cubicBezTo>
                  <a:pt x="3803468" y="42249"/>
                  <a:pt x="3874139" y="874"/>
                  <a:pt x="3948952" y="2977"/>
                </a:cubicBezTo>
                <a:cubicBezTo>
                  <a:pt x="5123215" y="34"/>
                  <a:pt x="5123215" y="34"/>
                  <a:pt x="5123215" y="3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459E4-B721-4CBC-B4FE-C73D7DC4A089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12485" y="784015"/>
            <a:ext cx="3200400" cy="320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0" cap="sq" cmpd="dbl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endParaRPr lang="en-US" sz="32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0CF1C-B111-4F65-8EA4-42492E23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73944" y="695261"/>
            <a:ext cx="1624210" cy="365125"/>
          </a:xfrm>
        </p:spPr>
        <p:txBody>
          <a:bodyPr/>
          <a:lstStyle/>
          <a:p>
            <a:pPr algn="r"/>
            <a:fld id="{7ACDE378-7F20-49EF-AB7C-50C30ECBAB61}" type="datetime1">
              <a:rPr lang="en-US" sz="1100" smtClean="0">
                <a:solidFill>
                  <a:schemeClr val="tx1">
                    <a:tint val="75000"/>
                    <a:alpha val="80000"/>
                  </a:schemeClr>
                </a:solidFill>
              </a:rPr>
              <a:pPr algn="r"/>
              <a:t>8/10/2018</a:t>
            </a:fld>
            <a:endParaRPr lang="en-US" sz="1100" dirty="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DA078-656D-43A0-91AC-2E2A594FF651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000232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lIns="18288" rIns="18288">
            <a:normAutofit/>
          </a:bodyPr>
          <a:lstStyle/>
          <a:p>
            <a:pPr algn="ctr"/>
            <a:fld id="{98329BEE-0F71-4DCA-8647-BF2BF2DC0EC4}" type="slidenum">
              <a:rPr lang="en-US" sz="1500" smtClean="0">
                <a:solidFill>
                  <a:srgbClr val="FFFFFF"/>
                </a:solidFill>
              </a:rPr>
              <a:pPr algn="ctr"/>
              <a:t>56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FD1C5-34AA-4055-9D4E-9525CB45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485" y="5919464"/>
            <a:ext cx="2546535" cy="777550"/>
          </a:xfrm>
        </p:spPr>
        <p:txBody>
          <a:bodyPr/>
          <a:lstStyle/>
          <a:p>
            <a:pPr algn="l"/>
            <a:r>
              <a:rPr lang="en-US" sz="1100" dirty="0">
                <a:solidFill>
                  <a:schemeClr val="tx1">
                    <a:tint val="75000"/>
                    <a:alpha val="80000"/>
                  </a:schemeClr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82601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g=CustomerPhoto&#10;Crop=1&#10;Align=N/A">
            <a:extLst>
              <a:ext uri="{FF2B5EF4-FFF2-40B4-BE49-F238E27FC236}">
                <a16:creationId xmlns:a16="http://schemas.microsoft.com/office/drawing/2014/main" id="{4AFB7E9B-9245-4AD3-9E45-19219AEA9DD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4744" r="4385" b="10118"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4729712 w 12192001"/>
              <a:gd name="connsiteY0" fmla="*/ 4417922 h 6858000"/>
              <a:gd name="connsiteX1" fmla="*/ 7234278 w 12192001"/>
              <a:gd name="connsiteY1" fmla="*/ 4419507 h 6858000"/>
              <a:gd name="connsiteX2" fmla="*/ 7626325 w 12192001"/>
              <a:gd name="connsiteY2" fmla="*/ 4644358 h 6858000"/>
              <a:gd name="connsiteX3" fmla="*/ 8882694 w 12192001"/>
              <a:gd name="connsiteY3" fmla="*/ 6820455 h 6858000"/>
              <a:gd name="connsiteX4" fmla="*/ 8898077 w 12192001"/>
              <a:gd name="connsiteY4" fmla="*/ 6858000 h 6858000"/>
              <a:gd name="connsiteX5" fmla="*/ 3070863 w 12192001"/>
              <a:gd name="connsiteY5" fmla="*/ 6858000 h 6858000"/>
              <a:gd name="connsiteX6" fmla="*/ 3094823 w 12192001"/>
              <a:gd name="connsiteY6" fmla="*/ 6809422 h 6858000"/>
              <a:gd name="connsiteX7" fmla="*/ 4345735 w 12192001"/>
              <a:gd name="connsiteY7" fmla="*/ 4639611 h 6858000"/>
              <a:gd name="connsiteX8" fmla="*/ 4729712 w 12192001"/>
              <a:gd name="connsiteY8" fmla="*/ 4417922 h 6858000"/>
              <a:gd name="connsiteX9" fmla="*/ 2031302 w 12192001"/>
              <a:gd name="connsiteY9" fmla="*/ 2039301 h 6858000"/>
              <a:gd name="connsiteX10" fmla="*/ 2747265 w 12192001"/>
              <a:gd name="connsiteY10" fmla="*/ 2039754 h 6858000"/>
              <a:gd name="connsiteX11" fmla="*/ 2859337 w 12192001"/>
              <a:gd name="connsiteY11" fmla="*/ 2104031 h 6858000"/>
              <a:gd name="connsiteX12" fmla="*/ 3218486 w 12192001"/>
              <a:gd name="connsiteY12" fmla="*/ 2726096 h 6858000"/>
              <a:gd name="connsiteX13" fmla="*/ 3217340 w 12192001"/>
              <a:gd name="connsiteY13" fmla="*/ 2853948 h 6858000"/>
              <a:gd name="connsiteX14" fmla="*/ 2860527 w 12192001"/>
              <a:gd name="connsiteY14" fmla="*/ 3475560 h 6858000"/>
              <a:gd name="connsiteX15" fmla="*/ 2750762 w 12192001"/>
              <a:gd name="connsiteY15" fmla="*/ 3538933 h 6858000"/>
              <a:gd name="connsiteX16" fmla="*/ 2034023 w 12192001"/>
              <a:gd name="connsiteY16" fmla="*/ 3537136 h 6858000"/>
              <a:gd name="connsiteX17" fmla="*/ 1922728 w 12192001"/>
              <a:gd name="connsiteY17" fmla="*/ 3474202 h 6858000"/>
              <a:gd name="connsiteX18" fmla="*/ 1563578 w 12192001"/>
              <a:gd name="connsiteY18" fmla="*/ 2852137 h 6858000"/>
              <a:gd name="connsiteX19" fmla="*/ 1563948 w 12192001"/>
              <a:gd name="connsiteY19" fmla="*/ 2722942 h 6858000"/>
              <a:gd name="connsiteX20" fmla="*/ 1921537 w 12192001"/>
              <a:gd name="connsiteY20" fmla="*/ 2102674 h 6858000"/>
              <a:gd name="connsiteX21" fmla="*/ 2031302 w 12192001"/>
              <a:gd name="connsiteY21" fmla="*/ 2039301 h 6858000"/>
              <a:gd name="connsiteX22" fmla="*/ 9343478 w 12192001"/>
              <a:gd name="connsiteY22" fmla="*/ 1795745 h 6858000"/>
              <a:gd name="connsiteX23" fmla="*/ 11620502 w 12192001"/>
              <a:gd name="connsiteY23" fmla="*/ 1797185 h 6858000"/>
              <a:gd name="connsiteX24" fmla="*/ 11795125 w 12192001"/>
              <a:gd name="connsiteY24" fmla="*/ 1797296 h 6858000"/>
              <a:gd name="connsiteX25" fmla="*/ 11795125 w 12192001"/>
              <a:gd name="connsiteY25" fmla="*/ 1800226 h 6858000"/>
              <a:gd name="connsiteX26" fmla="*/ 12192001 w 12192001"/>
              <a:gd name="connsiteY26" fmla="*/ 1800226 h 6858000"/>
              <a:gd name="connsiteX27" fmla="*/ 12192001 w 12192001"/>
              <a:gd name="connsiteY27" fmla="*/ 6858000 h 6858000"/>
              <a:gd name="connsiteX28" fmla="*/ 11795125 w 12192001"/>
              <a:gd name="connsiteY28" fmla="*/ 6858000 h 6858000"/>
              <a:gd name="connsiteX29" fmla="*/ 11449051 w 12192001"/>
              <a:gd name="connsiteY29" fmla="*/ 6858000 h 6858000"/>
              <a:gd name="connsiteX30" fmla="*/ 8996698 w 12192001"/>
              <a:gd name="connsiteY30" fmla="*/ 6858000 h 6858000"/>
              <a:gd name="connsiteX31" fmla="*/ 8963663 w 12192001"/>
              <a:gd name="connsiteY31" fmla="*/ 6815289 h 6858000"/>
              <a:gd name="connsiteX32" fmla="*/ 7707295 w 12192001"/>
              <a:gd name="connsiteY32" fmla="*/ 4639193 h 6858000"/>
              <a:gd name="connsiteX33" fmla="*/ 7708590 w 12192001"/>
              <a:gd name="connsiteY33" fmla="*/ 4187244 h 6858000"/>
              <a:gd name="connsiteX34" fmla="*/ 8959501 w 12192001"/>
              <a:gd name="connsiteY34" fmla="*/ 2017434 h 6858000"/>
              <a:gd name="connsiteX35" fmla="*/ 9343478 w 12192001"/>
              <a:gd name="connsiteY35" fmla="*/ 1795745 h 6858000"/>
              <a:gd name="connsiteX36" fmla="*/ 3102644 w 12192001"/>
              <a:gd name="connsiteY36" fmla="*/ 1739841 h 6858000"/>
              <a:gd name="connsiteX37" fmla="*/ 3385876 w 12192001"/>
              <a:gd name="connsiteY37" fmla="*/ 1740020 h 6858000"/>
              <a:gd name="connsiteX38" fmla="*/ 3430211 w 12192001"/>
              <a:gd name="connsiteY38" fmla="*/ 1765448 h 6858000"/>
              <a:gd name="connsiteX39" fmla="*/ 3572289 w 12192001"/>
              <a:gd name="connsiteY39" fmla="*/ 2011533 h 6858000"/>
              <a:gd name="connsiteX40" fmla="*/ 3571836 w 12192001"/>
              <a:gd name="connsiteY40" fmla="*/ 2062111 h 6858000"/>
              <a:gd name="connsiteX41" fmla="*/ 3430681 w 12192001"/>
              <a:gd name="connsiteY41" fmla="*/ 2308019 h 6858000"/>
              <a:gd name="connsiteX42" fmla="*/ 3387260 w 12192001"/>
              <a:gd name="connsiteY42" fmla="*/ 2333088 h 6858000"/>
              <a:gd name="connsiteX43" fmla="*/ 3103720 w 12192001"/>
              <a:gd name="connsiteY43" fmla="*/ 2332378 h 6858000"/>
              <a:gd name="connsiteX44" fmla="*/ 3059693 w 12192001"/>
              <a:gd name="connsiteY44" fmla="*/ 2307481 h 6858000"/>
              <a:gd name="connsiteX45" fmla="*/ 2917615 w 12192001"/>
              <a:gd name="connsiteY45" fmla="*/ 2061395 h 6858000"/>
              <a:gd name="connsiteX46" fmla="*/ 2917761 w 12192001"/>
              <a:gd name="connsiteY46" fmla="*/ 2010286 h 6858000"/>
              <a:gd name="connsiteX47" fmla="*/ 3059222 w 12192001"/>
              <a:gd name="connsiteY47" fmla="*/ 1764910 h 6858000"/>
              <a:gd name="connsiteX48" fmla="*/ 3102644 w 12192001"/>
              <a:gd name="connsiteY48" fmla="*/ 1739841 h 6858000"/>
              <a:gd name="connsiteX49" fmla="*/ 3522963 w 12192001"/>
              <a:gd name="connsiteY49" fmla="*/ 1598675 h 6858000"/>
              <a:gd name="connsiteX50" fmla="*/ 3625194 w 12192001"/>
              <a:gd name="connsiteY50" fmla="*/ 1598740 h 6858000"/>
              <a:gd name="connsiteX51" fmla="*/ 3641197 w 12192001"/>
              <a:gd name="connsiteY51" fmla="*/ 1607918 h 6858000"/>
              <a:gd name="connsiteX52" fmla="*/ 3692479 w 12192001"/>
              <a:gd name="connsiteY52" fmla="*/ 1696742 h 6858000"/>
              <a:gd name="connsiteX53" fmla="*/ 3692315 w 12192001"/>
              <a:gd name="connsiteY53" fmla="*/ 1714998 h 6858000"/>
              <a:gd name="connsiteX54" fmla="*/ 3641367 w 12192001"/>
              <a:gd name="connsiteY54" fmla="*/ 1803757 h 6858000"/>
              <a:gd name="connsiteX55" fmla="*/ 3625694 w 12192001"/>
              <a:gd name="connsiteY55" fmla="*/ 1812806 h 6858000"/>
              <a:gd name="connsiteX56" fmla="*/ 3523352 w 12192001"/>
              <a:gd name="connsiteY56" fmla="*/ 1812549 h 6858000"/>
              <a:gd name="connsiteX57" fmla="*/ 3507459 w 12192001"/>
              <a:gd name="connsiteY57" fmla="*/ 1803563 h 6858000"/>
              <a:gd name="connsiteX58" fmla="*/ 3456177 w 12192001"/>
              <a:gd name="connsiteY58" fmla="*/ 1714739 h 6858000"/>
              <a:gd name="connsiteX59" fmla="*/ 3456230 w 12192001"/>
              <a:gd name="connsiteY59" fmla="*/ 1696292 h 6858000"/>
              <a:gd name="connsiteX60" fmla="*/ 3507290 w 12192001"/>
              <a:gd name="connsiteY60" fmla="*/ 1607724 h 6858000"/>
              <a:gd name="connsiteX61" fmla="*/ 3522963 w 12192001"/>
              <a:gd name="connsiteY61" fmla="*/ 1598675 h 6858000"/>
              <a:gd name="connsiteX62" fmla="*/ 4199803 w 12192001"/>
              <a:gd name="connsiteY62" fmla="*/ 1370724 h 6858000"/>
              <a:gd name="connsiteX63" fmla="*/ 4537019 w 12192001"/>
              <a:gd name="connsiteY63" fmla="*/ 1370938 h 6858000"/>
              <a:gd name="connsiteX64" fmla="*/ 4589805 w 12192001"/>
              <a:gd name="connsiteY64" fmla="*/ 1401211 h 6858000"/>
              <a:gd name="connsiteX65" fmla="*/ 4758965 w 12192001"/>
              <a:gd name="connsiteY65" fmla="*/ 1694203 h 6858000"/>
              <a:gd name="connsiteX66" fmla="*/ 4758423 w 12192001"/>
              <a:gd name="connsiteY66" fmla="*/ 1754421 h 6858000"/>
              <a:gd name="connsiteX67" fmla="*/ 4590366 w 12192001"/>
              <a:gd name="connsiteY67" fmla="*/ 2047199 h 6858000"/>
              <a:gd name="connsiteX68" fmla="*/ 4538666 w 12192001"/>
              <a:gd name="connsiteY68" fmla="*/ 2077046 h 6858000"/>
              <a:gd name="connsiteX69" fmla="*/ 4201084 w 12192001"/>
              <a:gd name="connsiteY69" fmla="*/ 2076201 h 6858000"/>
              <a:gd name="connsiteX70" fmla="*/ 4148664 w 12192001"/>
              <a:gd name="connsiteY70" fmla="*/ 2046559 h 6858000"/>
              <a:gd name="connsiteX71" fmla="*/ 3979505 w 12192001"/>
              <a:gd name="connsiteY71" fmla="*/ 1753567 h 6858000"/>
              <a:gd name="connsiteX72" fmla="*/ 3979680 w 12192001"/>
              <a:gd name="connsiteY72" fmla="*/ 1692718 h 6858000"/>
              <a:gd name="connsiteX73" fmla="*/ 4148104 w 12192001"/>
              <a:gd name="connsiteY73" fmla="*/ 1400573 h 6858000"/>
              <a:gd name="connsiteX74" fmla="*/ 4199803 w 12192001"/>
              <a:gd name="connsiteY74" fmla="*/ 1370724 h 6858000"/>
              <a:gd name="connsiteX75" fmla="*/ 3525946 w 12192001"/>
              <a:gd name="connsiteY75" fmla="*/ 1141304 h 6858000"/>
              <a:gd name="connsiteX76" fmla="*/ 3719554 w 12192001"/>
              <a:gd name="connsiteY76" fmla="*/ 1141427 h 6858000"/>
              <a:gd name="connsiteX77" fmla="*/ 3749860 w 12192001"/>
              <a:gd name="connsiteY77" fmla="*/ 1158808 h 6858000"/>
              <a:gd name="connsiteX78" fmla="*/ 3846980 w 12192001"/>
              <a:gd name="connsiteY78" fmla="*/ 1327024 h 6858000"/>
              <a:gd name="connsiteX79" fmla="*/ 3846670 w 12192001"/>
              <a:gd name="connsiteY79" fmla="*/ 1361598 h 6858000"/>
              <a:gd name="connsiteX80" fmla="*/ 3750182 w 12192001"/>
              <a:gd name="connsiteY80" fmla="*/ 1529691 h 6858000"/>
              <a:gd name="connsiteX81" fmla="*/ 3720499 w 12192001"/>
              <a:gd name="connsiteY81" fmla="*/ 1546828 h 6858000"/>
              <a:gd name="connsiteX82" fmla="*/ 3526682 w 12192001"/>
              <a:gd name="connsiteY82" fmla="*/ 1546343 h 6858000"/>
              <a:gd name="connsiteX83" fmla="*/ 3496586 w 12192001"/>
              <a:gd name="connsiteY83" fmla="*/ 1529324 h 6858000"/>
              <a:gd name="connsiteX84" fmla="*/ 3399466 w 12192001"/>
              <a:gd name="connsiteY84" fmla="*/ 1361108 h 6858000"/>
              <a:gd name="connsiteX85" fmla="*/ 3399566 w 12192001"/>
              <a:gd name="connsiteY85" fmla="*/ 1326172 h 6858000"/>
              <a:gd name="connsiteX86" fmla="*/ 3496264 w 12192001"/>
              <a:gd name="connsiteY86" fmla="*/ 1158441 h 6858000"/>
              <a:gd name="connsiteX87" fmla="*/ 3525946 w 12192001"/>
              <a:gd name="connsiteY87" fmla="*/ 1141304 h 6858000"/>
              <a:gd name="connsiteX88" fmla="*/ 3955878 w 12192001"/>
              <a:gd name="connsiteY88" fmla="*/ 173494 h 6858000"/>
              <a:gd name="connsiteX89" fmla="*/ 4500069 w 12192001"/>
              <a:gd name="connsiteY89" fmla="*/ 173838 h 6858000"/>
              <a:gd name="connsiteX90" fmla="*/ 4585252 w 12192001"/>
              <a:gd name="connsiteY90" fmla="*/ 222694 h 6858000"/>
              <a:gd name="connsiteX91" fmla="*/ 4858234 w 12192001"/>
              <a:gd name="connsiteY91" fmla="*/ 695514 h 6858000"/>
              <a:gd name="connsiteX92" fmla="*/ 4857363 w 12192001"/>
              <a:gd name="connsiteY92" fmla="*/ 792690 h 6858000"/>
              <a:gd name="connsiteX93" fmla="*/ 4586156 w 12192001"/>
              <a:gd name="connsiteY93" fmla="*/ 1265167 h 6858000"/>
              <a:gd name="connsiteX94" fmla="*/ 4502729 w 12192001"/>
              <a:gd name="connsiteY94" fmla="*/ 1313334 h 6858000"/>
              <a:gd name="connsiteX95" fmla="*/ 3957947 w 12192001"/>
              <a:gd name="connsiteY95" fmla="*/ 1311968 h 6858000"/>
              <a:gd name="connsiteX96" fmla="*/ 3873354 w 12192001"/>
              <a:gd name="connsiteY96" fmla="*/ 1264134 h 6858000"/>
              <a:gd name="connsiteX97" fmla="*/ 3600372 w 12192001"/>
              <a:gd name="connsiteY97" fmla="*/ 791315 h 6858000"/>
              <a:gd name="connsiteX98" fmla="*/ 3600653 w 12192001"/>
              <a:gd name="connsiteY98" fmla="*/ 693116 h 6858000"/>
              <a:gd name="connsiteX99" fmla="*/ 3872449 w 12192001"/>
              <a:gd name="connsiteY99" fmla="*/ 221662 h 6858000"/>
              <a:gd name="connsiteX100" fmla="*/ 3955878 w 12192001"/>
              <a:gd name="connsiteY100" fmla="*/ 173494 h 6858000"/>
              <a:gd name="connsiteX101" fmla="*/ 0 w 12192001"/>
              <a:gd name="connsiteY101" fmla="*/ 0 h 6858000"/>
              <a:gd name="connsiteX102" fmla="*/ 3781476 w 12192001"/>
              <a:gd name="connsiteY102" fmla="*/ 0 h 6858000"/>
              <a:gd name="connsiteX103" fmla="*/ 3800985 w 12192001"/>
              <a:gd name="connsiteY103" fmla="*/ 47617 h 6858000"/>
              <a:gd name="connsiteX104" fmla="*/ 3766711 w 12192001"/>
              <a:gd name="connsiteY104" fmla="*/ 287889 h 6858000"/>
              <a:gd name="connsiteX105" fmla="*/ 2882037 w 12192001"/>
              <a:gd name="connsiteY105" fmla="*/ 1829098 h 6858000"/>
              <a:gd name="connsiteX106" fmla="*/ 2609888 w 12192001"/>
              <a:gd name="connsiteY106" fmla="*/ 1986223 h 6858000"/>
              <a:gd name="connsiteX107" fmla="*/ 832823 w 12192001"/>
              <a:gd name="connsiteY107" fmla="*/ 1981768 h 6858000"/>
              <a:gd name="connsiteX108" fmla="*/ 556879 w 12192001"/>
              <a:gd name="connsiteY108" fmla="*/ 1825733 h 6858000"/>
              <a:gd name="connsiteX109" fmla="*/ 79254 w 12192001"/>
              <a:gd name="connsiteY109" fmla="*/ 998462 h 6858000"/>
              <a:gd name="connsiteX110" fmla="*/ 0 w 12192001"/>
              <a:gd name="connsiteY110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2192001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3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1800226"/>
                </a:lnTo>
                <a:lnTo>
                  <a:pt x="12192001" y="1800226"/>
                </a:lnTo>
                <a:lnTo>
                  <a:pt x="12192001" y="6858000"/>
                </a:lnTo>
                <a:lnTo>
                  <a:pt x="11795125" y="6858000"/>
                </a:lnTo>
                <a:lnTo>
                  <a:pt x="11449051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3" y="1370965"/>
                  <a:pt x="4578845" y="1382227"/>
                  <a:pt x="4589805" y="1401211"/>
                </a:cubicBezTo>
                <a:cubicBezTo>
                  <a:pt x="4589805" y="1401211"/>
                  <a:pt x="4589805" y="1401211"/>
                  <a:pt x="4758965" y="1694203"/>
                </a:cubicBezTo>
                <a:cubicBezTo>
                  <a:pt x="4769558" y="1712554"/>
                  <a:pt x="4769702" y="1736097"/>
                  <a:pt x="4758423" y="1754421"/>
                </a:cubicBezTo>
                <a:cubicBezTo>
                  <a:pt x="4758423" y="1754421"/>
                  <a:pt x="4758423" y="1754421"/>
                  <a:pt x="4590366" y="2047199"/>
                </a:cubicBezTo>
                <a:cubicBezTo>
                  <a:pt x="4580084" y="2065790"/>
                  <a:pt x="4559908" y="2077438"/>
                  <a:pt x="4538666" y="2077046"/>
                </a:cubicBezTo>
                <a:cubicBezTo>
                  <a:pt x="4538666" y="2077046"/>
                  <a:pt x="4538666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9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3" y="725128"/>
                  <a:pt x="4875563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7" y="1313967"/>
                  <a:pt x="4502729" y="1313334"/>
                </a:cubicBezTo>
                <a:cubicBezTo>
                  <a:pt x="4502729" y="1313334"/>
                  <a:pt x="4502729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459E4-B721-4CBC-B4FE-C73D7DC4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161" y="2215877"/>
            <a:ext cx="3921261" cy="1946606"/>
          </a:xfrm>
        </p:spPr>
        <p:txBody>
          <a:bodyPr>
            <a:normAutofit/>
          </a:bodyPr>
          <a:lstStyle/>
          <a:p>
            <a:pPr algn="ctr"/>
            <a:endParaRPr lang="en-US" cap="all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0CF1C-B111-4F65-8EA4-42492E23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10728" y="694944"/>
            <a:ext cx="2715768" cy="365125"/>
          </a:xfrm>
        </p:spPr>
        <p:txBody>
          <a:bodyPr/>
          <a:lstStyle/>
          <a:p>
            <a:pPr algn="r"/>
            <a:fld id="{7ACDE378-7F20-49EF-AB7C-50C30ECBAB61}" type="datetime1">
              <a:rPr lang="en-US" sz="1100" smtClean="0">
                <a:solidFill>
                  <a:schemeClr val="tx1">
                    <a:tint val="75000"/>
                    <a:alpha val="80000"/>
                  </a:schemeClr>
                </a:solidFill>
              </a:rPr>
              <a:pPr algn="r"/>
              <a:t>8/10/2018</a:t>
            </a:fld>
            <a:endParaRPr lang="en-US" sz="1100" dirty="0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DA078-656D-43A0-91AC-2E2A594F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lIns="18288" rIns="18288">
            <a:normAutofit/>
          </a:bodyPr>
          <a:lstStyle/>
          <a:p>
            <a:pPr algn="ctr"/>
            <a:fld id="{98329BEE-0F71-4DCA-8647-BF2BF2DC0EC4}" type="slidenum">
              <a:rPr lang="en-US" sz="1500" smtClean="0">
                <a:solidFill>
                  <a:srgbClr val="FFFFFF"/>
                </a:solidFill>
              </a:rPr>
              <a:pPr algn="ctr"/>
              <a:t>57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FD1C5-34AA-4055-9D4E-9525CB45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541" y="5853404"/>
            <a:ext cx="2473129" cy="584717"/>
          </a:xfrm>
        </p:spPr>
        <p:txBody>
          <a:bodyPr/>
          <a:lstStyle/>
          <a:p>
            <a:pPr algn="l"/>
            <a:r>
              <a:rPr lang="en-US" sz="1100" dirty="0">
                <a:solidFill>
                  <a:schemeClr val="tx1">
                    <a:tint val="75000"/>
                    <a:alpha val="80000"/>
                  </a:schemeClr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486364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5" descr="Tag=CustomerPhoto&#10;Crop=1&#10;Align=N/A">
            <a:extLst>
              <a:ext uri="{FF2B5EF4-FFF2-40B4-BE49-F238E27FC236}">
                <a16:creationId xmlns:a16="http://schemas.microsoft.com/office/drawing/2014/main" id="{49FC9276-FF4B-456D-A0C7-612D47F46D0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4418"/>
      </p:ext>
    </p:extLst>
  </p:cSld>
  <p:clrMapOvr>
    <a:masterClrMapping/>
  </p:clrMapOvr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DC3A9466-A7CA-4EF0-B10D-CE1F869B89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40080"/>
            <a:ext cx="10911840" cy="5577840"/>
          </a:xfrm>
          <a:prstGeom prst="rect">
            <a:avLst/>
          </a:prstGeom>
        </p:spPr>
      </p:pic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E13943F-CFF4-4097-BBA8-20BDDF6E4A08}"/>
              </a:ext>
            </a:extLst>
          </p:cNvPr>
          <p:cNvSpPr/>
          <p:nvPr/>
        </p:nvSpPr>
        <p:spPr>
          <a:xfrm>
            <a:off x="640080" y="3108484"/>
            <a:ext cx="10911840" cy="64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3108483"/>
            <a:ext cx="10911840" cy="640081"/>
          </a:xfrm>
        </p:spPr>
        <p:txBody>
          <a:bodyPr>
            <a:normAutofit/>
          </a:bodyPr>
          <a:lstStyle/>
          <a:p>
            <a:pPr algn="ctr"/>
            <a:endParaRPr lang="en-US" sz="3200" cap="al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B7C-B152-45DC-9359-447C9F668EE8}" type="datetime1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333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>
            <a:normAutofit/>
          </a:bodyPr>
          <a:lstStyle/>
          <a:p>
            <a:pPr algn="ctr"/>
            <a:endParaRPr lang="en-US" sz="3200" cap="all" dirty="0"/>
          </a:p>
        </p:txBody>
      </p:sp>
      <p:pic>
        <p:nvPicPr>
          <p:cNvPr id="5" name="Picture 4" descr="Tag=CustomerPhoto&#10;Crop=1&#10;Align=N/A">
            <a:extLst>
              <a:ext uri="{FF2B5EF4-FFF2-40B4-BE49-F238E27FC236}">
                <a16:creationId xmlns:a16="http://schemas.microsoft.com/office/drawing/2014/main" id="{B4FE600B-E213-4D76-80D4-20A2F7AC693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B7C-B152-45DC-9359-447C9F668EE8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/>
              <a:t>8/10/2018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/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6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5D61A1-8484-4749-8AD0-A3455E0753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</a:extLst>
          </p:cNvPr>
          <p:cNvSpPr/>
          <p:nvPr/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g=CustomerPhoto&#10;Crop=1&#10;Align=N/A">
            <a:extLst>
              <a:ext uri="{FF2B5EF4-FFF2-40B4-BE49-F238E27FC236}">
                <a16:creationId xmlns:a16="http://schemas.microsoft.com/office/drawing/2014/main" id="{5ACD6FDD-7B43-4C2A-976A-7F06EEF06B7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378-7F20-49EF-AB7C-50C30ECBAB61}" type="datetime1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8/10/2018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9BEE-0F71-4DCA-8647-BF2BF2DC0EC4}" type="slidenum"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8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4278</TotalTime>
  <Words>504</Words>
  <Application>Microsoft Office PowerPoint</Application>
  <PresentationFormat>Widescreen</PresentationFormat>
  <Paragraphs>294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Only Lorem Ipsum Dolor Sit Amet</dc:title>
  <dc:creator>John Schilling</dc:creator>
  <cp:lastModifiedBy>John Schilling</cp:lastModifiedBy>
  <cp:revision>142</cp:revision>
  <dcterms:created xsi:type="dcterms:W3CDTF">2015-10-13T17:10:37Z</dcterms:created>
  <dcterms:modified xsi:type="dcterms:W3CDTF">2018-08-10T21:41:54Z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jnsch@microsoft.com</vt:lpwstr>
  </property>
  <property fmtid="{D5CDD505-2E9C-101B-9397-08002B2CF9AE}" pid="5" name="MSIP_Label_f42aa342-8706-4288-bd11-ebb85995028c_SetDate">
    <vt:lpwstr>2018-02-15T18:36:47.5870498Z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