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8" r:id="rId2"/>
    <p:sldId id="260" r:id="rId3"/>
    <p:sldId id="267" r:id="rId4"/>
    <p:sldId id="294" r:id="rId5"/>
    <p:sldId id="295" r:id="rId6"/>
    <p:sldId id="296" r:id="rId7"/>
    <p:sldId id="256" r:id="rId8"/>
    <p:sldId id="257" r:id="rId9"/>
    <p:sldId id="292" r:id="rId10"/>
    <p:sldId id="259" r:id="rId11"/>
    <p:sldId id="293" r:id="rId12"/>
    <p:sldId id="261" r:id="rId13"/>
    <p:sldId id="262" r:id="rId14"/>
    <p:sldId id="266" r:id="rId15"/>
    <p:sldId id="265" r:id="rId16"/>
    <p:sldId id="263" r:id="rId17"/>
    <p:sldId id="302" r:id="rId18"/>
    <p:sldId id="286" r:id="rId19"/>
    <p:sldId id="287" r:id="rId20"/>
    <p:sldId id="288" r:id="rId21"/>
    <p:sldId id="299" r:id="rId22"/>
    <p:sldId id="300" r:id="rId23"/>
    <p:sldId id="301" r:id="rId24"/>
    <p:sldId id="268" r:id="rId25"/>
    <p:sldId id="289" r:id="rId26"/>
    <p:sldId id="290" r:id="rId27"/>
    <p:sldId id="291" r:id="rId28"/>
    <p:sldId id="271" r:id="rId29"/>
    <p:sldId id="297" r:id="rId30"/>
    <p:sldId id="272" r:id="rId31"/>
    <p:sldId id="298" r:id="rId32"/>
    <p:sldId id="278" r:id="rId33"/>
    <p:sldId id="279" r:id="rId34"/>
    <p:sldId id="305" r:id="rId35"/>
    <p:sldId id="306" r:id="rId36"/>
    <p:sldId id="275" r:id="rId37"/>
    <p:sldId id="283" r:id="rId38"/>
    <p:sldId id="285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ID=e417a1e5-fd36-4a98-895b-8aaab39f7058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3645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ID=c93cdf48-d94f-4cea-af02-0a08ef6976a8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8884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ID=a4d8c3e5-3c60-4ad0-a365-97a1088ae2aa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2221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ID=8b428432-d89a-49c7-a12e-e30d3a47df2d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2039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ID=5f64cd59-98db-4ef2-9f38-23f6c51012c3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9677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ID=1824002a-c2b6-44fc-9d73-48f21249af49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903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ID=39e63fa2-abc9-4b38-abd8-5a894cc20337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1032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ID=833ce531-9c8e-40de-b406-cadc8af9ee6b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759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ID=b26f40fb-5c9d-488b-9052-9f3465ded000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1902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ID=33f852f9-f068-4767-a1a9-7818bbe3e7c7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7406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ID=47f3958e-0b3b-4287-9539-229ffe89a8cf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117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ID=48c0adc9-e45c-46cd-8823-7be1dce14cf9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103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ID=309000bb-867d-4631-8ea4-8c262a6aa140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6870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ID=1f2b14e7-06b7-4970-ae22-9a9d284a437c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9246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ID=f7604a9e-e5d8-4343-9311-365246145b04
FamilyID=NoFamily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5619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ID=98c35191-1f71-4e5c-9179-cda3368a9c2b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5025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ID=5d608e75-308a-4561-be05-97cb1c3c0e78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3199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ID=ed9e4602-ad8d-4c5d-ba6f-61372626a719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6648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ID=88619d36-b60a-4935-b725-97b498d3eb79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6671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ID=f5ad40c2-71b6-4387-ba8e-21851b44f4d5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2320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ID=b418879f-232c-4a73-ae8d-a9da44903ac3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5409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ID=6e0d2ea7-a051-4337-a8d2-a138d23b7085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9227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ID=24b963f0-d5e4-451b-93b1-c31b5e6de45c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1939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ID=d8ad61a3-bce6-482e-8ee9-989b7c7928c1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6485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ID=a359835a-ad4c-46ac-baa4-2bb320db0e2f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4854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ID=6b96b263-a6da-4ff3-b8bc-32974f6cfff5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74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ID=140a15c5-eb5a-46a6-bd9c-e4f335ac7a5f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6580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ID=5a90fa2f-9dd6-4c55-b547-ae232d8c0db7
FamilyID=NoFamily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6566"/>
      </p:ext>
    </p:extLst>
  </p:cSld>
  <p:clrMapOvr>
    <a:masterClrMapping/>
  </p:clrMapOvr>
</p:notes>
</file>

<file path=ppt/notesSlides/notesSlide3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ID=9bac158e-0f44-4a6c-bcbd-7f5300fe08da
FamilyID=NoFamily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6311"/>
      </p:ext>
    </p:extLst>
  </p:cSld>
  <p:clrMapOvr>
    <a:masterClrMapping/>
  </p:clrMapOvr>
</p:notes>
</file>

<file path=ppt/notesSlides/notesSlide3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ID=b9f5b55d-b146-4f57-b1fe-b016e77f9034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61199"/>
      </p:ext>
    </p:extLst>
  </p:cSld>
  <p:clrMapOvr>
    <a:masterClrMapping/>
  </p:clrMapOvr>
</p:notes>
</file>

<file path=ppt/notesSlides/notesSlide3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ID=77165d17-c05d-43dc-ac3b-0ddfbd939361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2764"/>
      </p:ext>
    </p:extLst>
  </p:cSld>
  <p:clrMapOvr>
    <a:masterClrMapping/>
  </p:clrMapOvr>
</p:notes>
</file>

<file path=ppt/notesSlides/notesSlide3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ID=60bb7c3b-46f2-4c08-9d19-de45fb88a457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3950"/>
      </p:ext>
    </p:extLst>
  </p:cSld>
  <p:clrMapOvr>
    <a:masterClrMapping/>
  </p:clrMapOvr>
</p:notes>
</file>

<file path=ppt/notesSlides/notesSlide3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ID=b0a07ff1-3b36-4a4c-9b59-e4e0d83dff6d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3259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ID=5c701172-1794-46d7-ad11-356a7469cf76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6730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ID=48755f8c-13cd-4ec5-bcff-a650fe677c2c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6215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ID=423843b8-30b7-47fc-84ad-5076d313105b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4840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ID=0a5b2b76-6a15-41ab-8e61-e09e2dbe75d9
FamilyID=NoFamily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465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ID=455bec0f-1a71-46c8-bf28-8d93c60dc021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5551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ID=4e0cc966-5feb-49b0-a7f5-a565e0de4bf2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114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1722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0302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3254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8437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849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373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38EB8A4-B51E-4FF0-A98D-7AC135BB7BB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4540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7080CD-4EF2-42B6-8B76-CBDE6E4BCF91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F8BFF3EC-21DE-41A3-B837-36CAA3F832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18634F05-33AB-494D-94FE-6794C5DACF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274320" rIns="274320" bIns="27432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4453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1CE69730-5E2D-4F20-875F-5EF64AC8130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182880" rIns="274320" bIns="182880">
            <a:normAutofit/>
          </a:bodyPr>
          <a:lstStyle/>
          <a:p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4261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7A6CF880-344F-4DA0-ACD4-803E94A82A1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960116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D2995-EC96-40C9-A0AD-9AA84AAE0E14}"/>
              </a:ext>
            </a:extLst>
          </p:cNvPr>
          <p:cNvSpPr/>
          <p:nvPr/>
        </p:nvSpPr>
        <p:spPr>
          <a:xfrm>
            <a:off x="2068068" y="795524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9CA07858-E5EC-4715-88D5-A7DA9E75225F}"/>
              </a:ext>
            </a:extLst>
          </p:cNvPr>
          <p:cNvSpPr/>
          <p:nvPr/>
        </p:nvSpPr>
        <p:spPr>
          <a:xfrm>
            <a:off x="4264526" y="2020820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1613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64105A5E-DB2F-4BD8-9B04-D313FA3AF1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6B2B297B-7CD0-4965-897E-A42320D607CC}"/>
              </a:ext>
            </a:extLst>
          </p:cNvPr>
          <p:cNvSpPr/>
          <p:nvPr/>
        </p:nvSpPr>
        <p:spPr>
          <a:xfrm>
            <a:off x="3815348" y="153386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E44F7-1AE7-45C1-BB2F-447BC47EA0F3}"/>
              </a:ext>
            </a:extLst>
          </p:cNvPr>
          <p:cNvSpPr/>
          <p:nvPr/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093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D4B6B4B6-3095-4AF8-89EB-906DDC8CA5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792159"/>
            <a:ext cx="2286000" cy="22860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BB1C48-A06D-4315-9809-A60A6F41CBF5}"/>
              </a:ext>
            </a:extLst>
          </p:cNvPr>
          <p:cNvSpPr/>
          <p:nvPr/>
        </p:nvSpPr>
        <p:spPr>
          <a:xfrm>
            <a:off x="631417" y="627567"/>
            <a:ext cx="2615184" cy="2615184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AF1E8DB3-A6BF-4146-9AEE-4993A6791602}"/>
              </a:ext>
            </a:extLst>
          </p:cNvPr>
          <p:cNvSpPr/>
          <p:nvPr/>
        </p:nvSpPr>
        <p:spPr>
          <a:xfrm>
            <a:off x="4072021" y="197510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65602127-2078-4F46-B860-F880B69D16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AD84CCE-B61B-45FD-8942-77C91305228B}"/>
              </a:ext>
            </a:extLst>
          </p:cNvPr>
          <p:cNvSpPr/>
          <p:nvPr/>
        </p:nvSpPr>
        <p:spPr>
          <a:xfrm>
            <a:off x="669919" y="810447"/>
            <a:ext cx="2615184" cy="2615184"/>
          </a:xfrm>
          <a:prstGeom prst="flowChartDocumen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95C50FE2-DE74-451F-850F-D3F59244C639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17679EC8-7946-4D1F-8FC4-5DBA919F17C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811411"/>
            <a:ext cx="2286000" cy="2286000"/>
          </a:xfrm>
          <a:prstGeom prst="roundRect">
            <a:avLst>
              <a:gd name="adj" fmla="val 14141"/>
            </a:avLst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5068B5-1FFD-4F57-A282-CAA68F32F291}"/>
              </a:ext>
            </a:extLst>
          </p:cNvPr>
          <p:cNvSpPr/>
          <p:nvPr/>
        </p:nvSpPr>
        <p:spPr>
          <a:xfrm>
            <a:off x="626554" y="646819"/>
            <a:ext cx="2615184" cy="2615184"/>
          </a:xfrm>
          <a:prstGeom prst="roundRec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 descr="&lt;al:focusRegion/&gt;">
            <a:extLst>
              <a:ext uri="{FF2B5EF4-FFF2-40B4-BE49-F238E27FC236}">
                <a16:creationId xmlns:a16="http://schemas.microsoft.com/office/drawing/2014/main" id="{1A8B1995-4AEF-4A25-B453-DE69937BCEB3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755906-3A1B-434D-9E68-9EFCEBBC2F74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A736E42D-2EBA-415A-A27A-669106B409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5A0380-F687-418F-A09C-C21C2973376E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B4A111-C8E6-4D6C-B623-B4284EC4277B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10AE8-B2E3-4C5B-832F-7E4D38D46464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D2EBC-C765-4976-8720-799BCEBA212E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9DF573FF-A37B-4EA7-903C-F2BCF33CFA2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AE0801D-DF9E-4C9B-BA1D-FF230718E9A2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5CC8-C1D4-492B-871A-7A0B5FCC3B27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5C8CB-0C34-442C-B3FE-9FD6AC0BF08A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0C1D2930-5E36-44DC-8B38-8D6083FFA4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08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5E3D18DA-218A-4846-A44E-3E7C604663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58E3C0-D8EB-4603-A5C9-9E154E53CE3C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A5C1-0067-4647-9D2C-27F64167967A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47799-4CF0-4036-9D06-22F60774EA19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5F06E981-8446-4EEA-9E47-2BEBCC639F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486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786D5-3B6E-4A63-8C90-50A3002A9776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1BA39-3D13-4D88-A9F6-2B1624DB0830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C606F-0774-4BE2-A214-ED30A964A7DD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7F13C8C0-75D1-458A-829E-1BFD344771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9306B2D4-B04C-4E72-B866-6BE2DCB94DDC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8F58E-7236-42BF-9D33-80881EE5DAB8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4A466-C47D-4865-B192-1BCA18965CDF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ACE85C35-1FF4-4472-B685-6619ABA45F7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349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69B58E-DFEA-4D0E-A082-4F5216A59D63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91FDC-CFE9-4FEB-A803-13CCD11A7241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C245C-84F6-4D8A-8FED-88CEDD32C8A0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1F6CDA3B-7873-434E-B5E4-81404338C3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9972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CAE7B-FC27-486D-959F-7E089E22630E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DDC1E-D691-4366-9BA5-6FAD68CF9910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CA8D8768-B40B-4344-8C1D-43DB874A8C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70AF3-9C30-4B63-8EEC-F4BEC55EB900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4AB5-EC2D-44F2-8B14-6302AF97946F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FE97BBBB-3EB1-49C5-A4E6-862CDA76DB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5152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3187E-36C1-41C5-9E4D-755963E599AC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A81F9-C427-4314-8A5E-12325DB74646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1&#10;Align=N/A">
            <a:extLst>
              <a:ext uri="{FF2B5EF4-FFF2-40B4-BE49-F238E27FC236}">
                <a16:creationId xmlns:a16="http://schemas.microsoft.com/office/drawing/2014/main" id="{F3B7EB24-CF14-439A-86BE-C69375D680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130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CBCB2-8DA1-4632-8C88-B498A62CFF4A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88EDD-2CBF-41A0-8DC7-47403CABC38D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055BD521-11A8-42F5-B44F-26D681BE8D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6363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75505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0A515A5C-52CC-4A6A-AEC9-EEBEBB19507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740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9FB622D7-31B8-43A0-8D99-B6E557983C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6780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B66AF-62DB-4A08-B554-CD6793E4FEA8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DF63D-8EED-4790-870B-48DE37D52A89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Tag=CustomerPhoto&#10;Crop=1&#10;Align=N/A">
            <a:extLst>
              <a:ext uri="{FF2B5EF4-FFF2-40B4-BE49-F238E27FC236}">
                <a16:creationId xmlns:a16="http://schemas.microsoft.com/office/drawing/2014/main" id="{64126E28-F241-4148-977F-493B3E78EF1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lIns="182880" tIns="274320" rIns="18288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D4F3705B-1211-4755-BE8B-58B6C7A5398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EE5792B3-AE29-4B48-989E-209C1C0D6C3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7273"/>
      </p:ext>
    </p:extLst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B25AA877-0827-426C-9BF4-82C78E40DF1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7674" y="2958106"/>
            <a:ext cx="4872548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988087B5-480D-425B-AC48-9DB979D591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2" y="0"/>
            <a:ext cx="6095999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3266"/>
      </p:ext>
    </p:extLst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88321" y="2708416"/>
            <a:ext cx="4512884" cy="1126462"/>
          </a:xfrm>
        </p:spPr>
        <p:txBody>
          <a:bodyPr lIns="274320" tIns="365760" rIns="274320" bIns="36576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ABD4F-0025-4E7A-8CAD-6160085159EA}"/>
              </a:ext>
            </a:extLst>
          </p:cNvPr>
          <p:cNvSpPr/>
          <p:nvPr/>
        </p:nvSpPr>
        <p:spPr>
          <a:xfrm>
            <a:off x="797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78D43-718A-450B-89F1-37EF3BD77F3A}"/>
              </a:ext>
            </a:extLst>
          </p:cNvPr>
          <p:cNvSpPr/>
          <p:nvPr/>
        </p:nvSpPr>
        <p:spPr>
          <a:xfrm>
            <a:off x="960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213BAA75-ADD6-4BD6-A8B1-C44ECA12DDF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8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3323"/>
      </p:ext>
    </p:extLst>
  </p:cSld>
  <p:clrMapOvr>
    <a:masterClrMapping/>
  </p:clrMapOvr>
</p:sld>
</file>

<file path=ppt/slides/slide3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0493" y="2653016"/>
            <a:ext cx="5905760" cy="1237262"/>
          </a:xfrm>
        </p:spPr>
        <p:txBody>
          <a:bodyPr lIns="274320" tIns="365760" rIns="274320" bIns="365760">
            <a:spAutoFit/>
          </a:bodyPr>
          <a:lstStyle/>
          <a:p>
            <a:endParaRPr lang="en-US" sz="36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DEED6-D8BD-4C66-9670-8655C52C8643}"/>
              </a:ext>
            </a:extLst>
          </p:cNvPr>
          <p:cNvSpPr/>
          <p:nvPr/>
        </p:nvSpPr>
        <p:spPr>
          <a:xfrm>
            <a:off x="81099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759A-9B1C-4C0B-AF24-79881656BBA3}"/>
              </a:ext>
            </a:extLst>
          </p:cNvPr>
          <p:cNvSpPr/>
          <p:nvPr/>
        </p:nvSpPr>
        <p:spPr>
          <a:xfrm>
            <a:off x="97711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12627DE1-7E9E-4782-8FA5-052814DC8E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8830"/>
      </p:ext>
    </p:extLst>
  </p:cSld>
  <p:clrMapOvr>
    <a:masterClrMapping/>
  </p:clrMapOvr>
</p:sld>
</file>

<file path=ppt/slides/slide3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Tag=CustomerPhoto&#10;Crop=1&#10;Align=N/A">
            <a:extLst>
              <a:ext uri="{FF2B5EF4-FFF2-40B4-BE49-F238E27FC236}">
                <a16:creationId xmlns:a16="http://schemas.microsoft.com/office/drawing/2014/main" id="{B6480578-D327-4CB7-98CA-DA8CABA24981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F4AC62-EC78-4578-85F3-05A4CEBD3FD1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88A71-02BB-4403-9321-68D5EC656075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D17-BBE6-428B-905E-251EDD67C57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4582"/>
      </p:ext>
    </p:extLst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50584F29-E552-4853-97F7-77E32AB7108C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778"/>
      </p:ext>
    </p:extLst>
  </p:cSld>
  <p:clrMapOvr>
    <a:masterClrMapping/>
  </p:clrMapOvr>
</p:sld>
</file>

<file path=ppt/slides/slide3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C9476FAE-DDF3-4304-AD7C-D7024D16D4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9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4350"/>
      </p:ext>
    </p:extLst>
  </p:cSld>
  <p:clrMapOvr>
    <a:masterClrMapping/>
  </p:clrMapOvr>
</p:sld>
</file>

<file path=ppt/slides/slide3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772683A4-219F-4DC5-A805-26A8930D36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tx1">
              <a:alpha val="80000"/>
            </a:schemeClr>
          </a:solidFill>
          <a:ln w="279400" cap="sq" cmpd="thinThick">
            <a:solidFill>
              <a:schemeClr val="tx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03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AE9BC-49C4-41E4-AD34-7C64E48540D5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14B26-BCA6-47A0-A6FC-934736EAE984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1&#10;Align=N/A">
            <a:extLst>
              <a:ext uri="{FF2B5EF4-FFF2-40B4-BE49-F238E27FC236}">
                <a16:creationId xmlns:a16="http://schemas.microsoft.com/office/drawing/2014/main" id="{9BDF9A69-54E9-40F7-85A4-7287556E2D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926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297BD-7AB7-4BFC-B351-CC54A6189E51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BE5AA-B7DA-4876-9BBB-4A9DB24E8904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D4869A30-5CA4-4D22-84CD-024114B00CD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5404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A806C-24CE-42F3-933F-46F32D808E58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C7E31-DB5A-4264-AE3B-4BD57AA308D3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DB6938A3-CA1B-4C16-B388-7CDE09444EF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9657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98D949BF-6ABA-4704-8F6A-DFD2F991922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932DA2C5-B50C-455D-AFBE-F5DF472C1D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FFFFFF">
              <a:alpha val="80000"/>
            </a:srgbClr>
          </a:solidFill>
        </p:spPr>
        <p:txBody>
          <a:bodyPr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433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33C68A68-4C25-473C-B877-7E5E2D7BD85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FFFFFF">
              <a:alpha val="80000"/>
            </a:srgbClr>
          </a:solidFill>
        </p:spPr>
        <p:txBody>
          <a:bodyPr lIns="274320" tIns="182880" rIns="274320" bIns="182880">
            <a:normAutofit/>
          </a:bodyPr>
          <a:lstStyle/>
          <a:p>
            <a:endParaRPr lang="en-US" sz="3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9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6215</TotalTime>
  <Words>273</Words>
  <Application>Microsoft Office PowerPoint</Application>
  <PresentationFormat>Widescreen</PresentationFormat>
  <Paragraphs>195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99</cp:revision>
  <dcterms:created xsi:type="dcterms:W3CDTF">2015-10-15T18:26:42Z</dcterms:created>
  <dcterms:modified xsi:type="dcterms:W3CDTF">2016-04-29T18:05:16Z</dcterms:modified>
</cp:coreProperties>
</file>