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8" r:id="rId2"/>
    <p:sldId id="260" r:id="rId3"/>
    <p:sldId id="267" r:id="rId4"/>
    <p:sldId id="294" r:id="rId5"/>
    <p:sldId id="295" r:id="rId6"/>
    <p:sldId id="296" r:id="rId7"/>
    <p:sldId id="256" r:id="rId8"/>
    <p:sldId id="257" r:id="rId9"/>
    <p:sldId id="292" r:id="rId10"/>
    <p:sldId id="259" r:id="rId11"/>
    <p:sldId id="293" r:id="rId12"/>
    <p:sldId id="261" r:id="rId13"/>
    <p:sldId id="262" r:id="rId14"/>
    <p:sldId id="266" r:id="rId15"/>
    <p:sldId id="265" r:id="rId16"/>
    <p:sldId id="263" r:id="rId17"/>
    <p:sldId id="302" r:id="rId18"/>
    <p:sldId id="286" r:id="rId19"/>
    <p:sldId id="287" r:id="rId20"/>
    <p:sldId id="288" r:id="rId21"/>
    <p:sldId id="299" r:id="rId22"/>
    <p:sldId id="300" r:id="rId23"/>
    <p:sldId id="301" r:id="rId24"/>
    <p:sldId id="268" r:id="rId25"/>
    <p:sldId id="289" r:id="rId26"/>
    <p:sldId id="290" r:id="rId27"/>
    <p:sldId id="291" r:id="rId28"/>
    <p:sldId id="271" r:id="rId29"/>
    <p:sldId id="297" r:id="rId30"/>
    <p:sldId id="272" r:id="rId31"/>
    <p:sldId id="298" r:id="rId32"/>
    <p:sldId id="278" r:id="rId33"/>
    <p:sldId id="279" r:id="rId34"/>
    <p:sldId id="305" r:id="rId35"/>
    <p:sldId id="306" r:id="rId36"/>
    <p:sldId id="275" r:id="rId37"/>
    <p:sldId id="283" r:id="rId38"/>
    <p:sldId id="285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ID=ecbada2e-a071-4167-9f20-47bbe005fa02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9310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ID=5b691676-6bb1-4a28-949f-3a71f1daed7f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7733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ID=c3030484-fd4b-41e0-9ab9-d5d4f2e153a6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6853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ID=9260cd15-1f42-446d-8bab-bcb0c02a23d0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96416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ID=707379f8-194e-462d-82d3-c7a0b6799dcb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808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ID=76f23a85-62f0-4fcb-a8f4-e49928442a2e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2415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ID=ab08973e-4a79-4a45-bc41-8c820cf0d5ee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2265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ID=4a81d827-b32f-4723-a288-5fdf1d98b5f8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759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ID=9aa553f8-f510-465b-8282-e4591a46bc07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5748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ID=376fa500-aa8f-40d0-8ea5-a307c772d8ec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0318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ID=73166655-769a-4ccf-88e5-2dd25b011d86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7733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ID=94ea3510-521f-4b21-9a48-f3da67cbb9ad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3197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ID=6317dc5a-fa04-46ef-ab6f-3d48a3f491a5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6008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ID=967b5b6a-277c-40ef-9c4e-2db610b93777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9163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ID=d5c3747a-257d-49f7-bfc4-dd8f6cfe5464
FamilyID=NoFamily
Recipe=CROP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5619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ID=eaa7e738-3de6-466e-95c9-3225037604c0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3213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ID=aede01d5-6ea7-40ba-9206-ac784e086de0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4588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ID=32e00279-5809-4548-a6c2-a659a2be711f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0074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ID=3316d373-70b6-47d9-bd6a-c393780c5fec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5716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ID=3c66f9e1-0ecd-4548-b48c-ee2876b0d586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6914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ID=4c90b712-19fb-4dbd-b0c7-a4b569a2569c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3899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ID=302a2065-f3c2-4c00-84de-ad7570749f8c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6172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ID=1deabf99-11b2-46ab-94fa-3cc0c72ac0fa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2821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ID=bcdb5e27-85eb-4d33-8ef7-af6ba3a16ff1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1894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ID=09116887-6043-4fc1-9462-2db84f6bfe45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6172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ID=4dde74bc-53a6-4a51-a36c-b3c793236a3f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7326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ID=6c76e30f-bb7a-404b-9f2d-cf3a81bc44aa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29311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ID=381ea9f0-ddfb-4a87-842e-3dfa83992d2a
FamilyID=NoFamily
Recipe=CROP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6566"/>
      </p:ext>
    </p:extLst>
  </p:cSld>
  <p:clrMapOvr>
    <a:masterClrMapping/>
  </p:clrMapOvr>
</p:notes>
</file>

<file path=ppt/notesSlides/notesSlide3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ID=596dc751-b81f-4813-9cda-4fe71dfe82c3
FamilyID=NoFamily
Recipe=CROP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7650B-1277-4432-80BF-0058FBB8BC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6311"/>
      </p:ext>
    </p:extLst>
  </p:cSld>
  <p:clrMapOvr>
    <a:masterClrMapping/>
  </p:clrMapOvr>
</p:notes>
</file>

<file path=ppt/notesSlides/notesSlide3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ID=6d4f4b4e-924a-45d7-a7a7-bf0910eeb82c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345"/>
      </p:ext>
    </p:extLst>
  </p:cSld>
  <p:clrMapOvr>
    <a:masterClrMapping/>
  </p:clrMapOvr>
</p:notes>
</file>

<file path=ppt/notesSlides/notesSlide3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ID=d4771e08-2e75-4778-a9e1-a7f5ccdc3b32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2686"/>
      </p:ext>
    </p:extLst>
  </p:cSld>
  <p:clrMapOvr>
    <a:masterClrMapping/>
  </p:clrMapOvr>
</p:notes>
</file>

<file path=ppt/notesSlides/notesSlide3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ID=d569c036-2cde-46cc-82a9-1627c53090ed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8848"/>
      </p:ext>
    </p:extLst>
  </p:cSld>
  <p:clrMapOvr>
    <a:masterClrMapping/>
  </p:clrMapOvr>
</p:notes>
</file>

<file path=ppt/notesSlides/notesSlide3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ID=9f2ec141-9afd-4caf-a0e0-c8c34a1dec7f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1627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ID=e2862a79-b3b6-44ec-a65e-315b6c88726e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2600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ID=5372b5ae-b8dc-414b-80ae-c122ff0e56d3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5912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ID=5e5b6046-4183-42de-be09-8c6cec62ef4a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0101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ID=f93f9ba9-ecc2-4513-be63-cd13d94314bf
FamilyID=NoFamily
Recipe=CROP
Type=Edge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8125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ID=8e63ba6b-2a48-4c46-bd5e-719c319345c8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6084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ID=74881249-7552-450b-acd6-557dee601a75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148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5098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166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566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2308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708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18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4605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6484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0363CE6-7C81-43B3-A108-DE7BEEDC9F2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4/29/2016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989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4/29/2016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328051F4-56AF-4111-B27B-1FFB1906A74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7189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A5AE9BD0-916E-44D7-AF0A-00D4DA8941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274320" rIns="274320" bIns="27432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4453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3E7077AA-2948-4A5A-8845-B7A636BD2E2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 lIns="274320" tIns="182880" rIns="274320" bIns="182880">
            <a:normAutofit/>
          </a:bodyPr>
          <a:lstStyle/>
          <a:p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4261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89A7014A-B1D1-4980-A94A-00B3E726FEE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960116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06478-39A2-49AF-B409-6D24E3AAD4A0}"/>
              </a:ext>
            </a:extLst>
          </p:cNvPr>
          <p:cNvSpPr/>
          <p:nvPr/>
        </p:nvSpPr>
        <p:spPr>
          <a:xfrm>
            <a:off x="2068068" y="795524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2721B6B5-A88A-4631-A7C6-459C31D973F6}"/>
              </a:ext>
            </a:extLst>
          </p:cNvPr>
          <p:cNvSpPr/>
          <p:nvPr/>
        </p:nvSpPr>
        <p:spPr>
          <a:xfrm>
            <a:off x="4264526" y="2020820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1613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6B4B7ED9-CA2B-40D6-9887-778C3BBE074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5045160"/>
            <a:ext cx="7729728" cy="731520"/>
          </a:xfrm>
          <a:solidFill>
            <a:srgbClr val="000000">
              <a:alpha val="7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40832FC2-D487-495E-9C6A-959A3BF408C3}"/>
              </a:ext>
            </a:extLst>
          </p:cNvPr>
          <p:cNvSpPr/>
          <p:nvPr/>
        </p:nvSpPr>
        <p:spPr>
          <a:xfrm>
            <a:off x="3815348" y="153386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EA09B-31A1-4D1A-B597-DE2E7E67620C}"/>
              </a:ext>
            </a:extLst>
          </p:cNvPr>
          <p:cNvSpPr/>
          <p:nvPr/>
        </p:nvSpPr>
        <p:spPr>
          <a:xfrm>
            <a:off x="2068068" y="4880568"/>
            <a:ext cx="8055864" cy="106070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093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48523565-4DC3-4900-9502-371146C9CA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792159"/>
            <a:ext cx="2286000" cy="2286000"/>
          </a:xfrm>
          <a:prstGeom prst="ellipse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627F57-D9E8-4E93-A6B1-FD3D57718D7C}"/>
              </a:ext>
            </a:extLst>
          </p:cNvPr>
          <p:cNvSpPr/>
          <p:nvPr/>
        </p:nvSpPr>
        <p:spPr>
          <a:xfrm>
            <a:off x="631417" y="627567"/>
            <a:ext cx="2615184" cy="2615184"/>
          </a:xfrm>
          <a:prstGeom prst="ellipse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0DD63AC6-9B68-4902-B2E1-7419B3EEE24E}"/>
              </a:ext>
            </a:extLst>
          </p:cNvPr>
          <p:cNvSpPr/>
          <p:nvPr/>
        </p:nvSpPr>
        <p:spPr>
          <a:xfrm>
            <a:off x="4072021" y="1975104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231D2E74-B205-46E4-912D-555A29DBD2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CE42A05A-58C6-49C2-AAD5-40DD45663871}"/>
              </a:ext>
            </a:extLst>
          </p:cNvPr>
          <p:cNvSpPr/>
          <p:nvPr/>
        </p:nvSpPr>
        <p:spPr>
          <a:xfrm>
            <a:off x="669919" y="810447"/>
            <a:ext cx="2615184" cy="2615184"/>
          </a:xfrm>
          <a:prstGeom prst="flowChartDocumen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 descr="&lt;al:focusRegion/&gt;">
            <a:extLst>
              <a:ext uri="{FF2B5EF4-FFF2-40B4-BE49-F238E27FC236}">
                <a16:creationId xmlns:a16="http://schemas.microsoft.com/office/drawing/2014/main" id="{941B18B5-5D1A-4D5B-853A-E31566BEF46D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098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Tag=CustomerPhoto&#10;Crop=1&#10;Align=N/A">
            <a:extLst>
              <a:ext uri="{FF2B5EF4-FFF2-40B4-BE49-F238E27FC236}">
                <a16:creationId xmlns:a16="http://schemas.microsoft.com/office/drawing/2014/main" id="{9A968920-4441-477E-B7E8-9FE92741968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811411"/>
            <a:ext cx="2286000" cy="2286000"/>
          </a:xfrm>
          <a:prstGeom prst="roundRect">
            <a:avLst>
              <a:gd name="adj" fmla="val 14141"/>
            </a:avLst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E8A6C3-230E-4E90-8896-17B0964B8BF9}"/>
              </a:ext>
            </a:extLst>
          </p:cNvPr>
          <p:cNvSpPr/>
          <p:nvPr/>
        </p:nvSpPr>
        <p:spPr>
          <a:xfrm>
            <a:off x="626554" y="646819"/>
            <a:ext cx="2615184" cy="2615184"/>
          </a:xfrm>
          <a:prstGeom prst="roundRect">
            <a:avLst/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 descr="&lt;al:focusRegion/&gt;">
            <a:extLst>
              <a:ext uri="{FF2B5EF4-FFF2-40B4-BE49-F238E27FC236}">
                <a16:creationId xmlns:a16="http://schemas.microsoft.com/office/drawing/2014/main" id="{E8174CD9-B6CE-491A-AFF3-A6AFADE3CF38}"/>
              </a:ext>
            </a:extLst>
          </p:cNvPr>
          <p:cNvSpPr/>
          <p:nvPr/>
        </p:nvSpPr>
        <p:spPr>
          <a:xfrm>
            <a:off x="4296611" y="1954411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6860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98BF10-DBBD-4EC6-866B-0D84AFA7BCF1}"/>
              </a:ext>
            </a:extLst>
          </p:cNvPr>
          <p:cNvSpPr/>
          <p:nvPr/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0DD1BE0A-0404-420B-A133-9547803DCF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C5D41A5-EB6C-4C28-98A3-C00D85C663EB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6109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DCC8D-ED9F-4CA0-866A-82EDFBB9ADC7}"/>
              </a:ext>
            </a:extLst>
          </p:cNvPr>
          <p:cNvSpPr/>
          <p:nvPr/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98A35-6480-4EDF-B9E2-1A84B828BD9F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E0673-6D2F-4202-8C4B-E21DE1C0867B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37749AD7-AE77-466F-9491-DDBA10DBF2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7164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E00CB378-DFD4-4445-9070-10932FECE077}"/>
              </a:ext>
            </a:extLst>
          </p:cNvPr>
          <p:cNvSpPr/>
          <p:nvPr/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04633-F26F-4DC7-81EC-6052B9294B3B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445860-B56D-4493-ABC4-1E16D6CECBAF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E219D820-66C9-4360-BEB2-A6301E13B0B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08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4551307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8B5088BB-B117-4AB5-B78F-C816A1CC8F4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964691"/>
            <a:ext cx="7729728" cy="310198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9291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7719B3-95A6-4E12-9E96-F4B5C1949A6C}"/>
              </a:ext>
            </a:extLst>
          </p:cNvPr>
          <p:cNvSpPr/>
          <p:nvPr/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8D41A6-B26F-41EF-97F4-DD083072F723}"/>
              </a:ext>
            </a:extLst>
          </p:cNvPr>
          <p:cNvSpPr/>
          <p:nvPr/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E69AA-A41C-4809-AA99-4DDFD7AD20BC}"/>
              </a:ext>
            </a:extLst>
          </p:cNvPr>
          <p:cNvSpPr/>
          <p:nvPr/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Tag=CustomerPhoto&#10;Crop=1&#10;Align=N/A">
            <a:extLst>
              <a:ext uri="{FF2B5EF4-FFF2-40B4-BE49-F238E27FC236}">
                <a16:creationId xmlns:a16="http://schemas.microsoft.com/office/drawing/2014/main" id="{2BADE80B-27C2-46EE-956E-2A34FDB836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122807"/>
            <a:ext cx="6695895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4865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985544" y="1584710"/>
            <a:ext cx="3688580" cy="3688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18288" tIns="18288" rIns="18288" bIns="18288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78647E-0495-428A-8A5C-80B039649E30}"/>
              </a:ext>
            </a:extLst>
          </p:cNvPr>
          <p:cNvSpPr>
            <a:spLocks noChangeAspect="1"/>
          </p:cNvSpPr>
          <p:nvPr/>
        </p:nvSpPr>
        <p:spPr>
          <a:xfrm>
            <a:off x="843868" y="1443035"/>
            <a:ext cx="3971932" cy="397193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73C42-DDC4-4C21-8E95-2B5AB2E63B52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D39A8-2395-4B93-B203-6C8B4DAD2400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ag=CustomerPhoto&#10;Crop=1&#10;Align=N/A">
            <a:extLst>
              <a:ext uri="{FF2B5EF4-FFF2-40B4-BE49-F238E27FC236}">
                <a16:creationId xmlns:a16="http://schemas.microsoft.com/office/drawing/2014/main" id="{00B9E42B-DE27-498B-B25B-E438A89C7E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3051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lIns="91440" tIns="9144" rIns="91440" bIns="9144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49B78479-EA1C-4AD3-B931-F45D175969EC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498C0-6F84-4BAA-BCDC-62483D6F5EF5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23D71-54C8-4E47-AD4F-FD7E2EC28ADA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FE3A8DD6-7411-47C3-BBD1-272A34A68AF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349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993853" y="1604772"/>
            <a:ext cx="3648456" cy="3648456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lIns="91440" tIns="91440" rIns="91440" bIns="91440"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FEEF8AE-A4EC-4209-9D32-15572076C297}"/>
              </a:ext>
            </a:extLst>
          </p:cNvPr>
          <p:cNvSpPr/>
          <p:nvPr/>
        </p:nvSpPr>
        <p:spPr>
          <a:xfrm>
            <a:off x="831411" y="1442330"/>
            <a:ext cx="3973340" cy="39733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602983-89C3-46FF-B009-F89BE5F0C11E}"/>
              </a:ext>
            </a:extLst>
          </p:cNvPr>
          <p:cNvSpPr/>
          <p:nvPr/>
        </p:nvSpPr>
        <p:spPr>
          <a:xfrm>
            <a:off x="5618743" y="640080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62923-1BF4-4A05-A42A-2C7DAC45B6CD}"/>
              </a:ext>
            </a:extLst>
          </p:cNvPr>
          <p:cNvSpPr/>
          <p:nvPr/>
        </p:nvSpPr>
        <p:spPr>
          <a:xfrm>
            <a:off x="5783335" y="802767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Tag=CustomerPhoto&#10;Crop=1&#10;Align=N/A">
            <a:extLst>
              <a:ext uri="{FF2B5EF4-FFF2-40B4-BE49-F238E27FC236}">
                <a16:creationId xmlns:a16="http://schemas.microsoft.com/office/drawing/2014/main" id="{5C6C5727-71D5-441D-8340-7E4378ABE62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1" y="1122807"/>
            <a:ext cx="4961301" cy="429768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9972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92352" y="2850676"/>
            <a:ext cx="2441180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82D95-21E9-48C5-8C46-CBC27984849F}"/>
              </a:ext>
            </a:extLst>
          </p:cNvPr>
          <p:cNvSpPr/>
          <p:nvPr/>
        </p:nvSpPr>
        <p:spPr>
          <a:xfrm>
            <a:off x="636668" y="640080"/>
            <a:ext cx="798271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B17E6-5C13-4163-A4FC-4F0793B5868F}"/>
              </a:ext>
            </a:extLst>
          </p:cNvPr>
          <p:cNvSpPr/>
          <p:nvPr/>
        </p:nvSpPr>
        <p:spPr>
          <a:xfrm>
            <a:off x="801520" y="802767"/>
            <a:ext cx="7653008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1C55337C-4C2F-4712-A719-414F8D134A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25" y="1122807"/>
            <a:ext cx="7014799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566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3" y="2907321"/>
            <a:ext cx="3211068" cy="1043363"/>
          </a:xfrm>
        </p:spPr>
        <p:txBody>
          <a:bodyPr wrap="square" tIns="365760" bIns="365760">
            <a:spAutoFit/>
          </a:bodyPr>
          <a:lstStyle/>
          <a:p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22BE1-99B5-4F12-9973-50AA1118B2C9}"/>
              </a:ext>
            </a:extLst>
          </p:cNvPr>
          <p:cNvSpPr/>
          <p:nvPr/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D18BBF-7782-4550-8E14-87FF846F5CD3}"/>
              </a:ext>
            </a:extLst>
          </p:cNvPr>
          <p:cNvSpPr/>
          <p:nvPr/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Tag=CustomerPhoto&#10;Crop=1&#10;Align=N/A">
            <a:extLst>
              <a:ext uri="{FF2B5EF4-FFF2-40B4-BE49-F238E27FC236}">
                <a16:creationId xmlns:a16="http://schemas.microsoft.com/office/drawing/2014/main" id="{C3BCE750-20B6-42E2-A081-CE30858745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122807"/>
            <a:ext cx="592531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5152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2" y="2865770"/>
            <a:ext cx="4649726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82E8D-A7F9-43EC-9BD6-09CF4DBDFBE2}"/>
              </a:ext>
            </a:extLst>
          </p:cNvPr>
          <p:cNvSpPr/>
          <p:nvPr/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C56C2-7043-421E-BA51-5634F8AEF9E1}"/>
              </a:ext>
            </a:extLst>
          </p:cNvPr>
          <p:cNvSpPr/>
          <p:nvPr/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8" descr="Tag=CustomerPhoto&#10;Crop=1&#10;Align=N/A">
            <a:extLst>
              <a:ext uri="{FF2B5EF4-FFF2-40B4-BE49-F238E27FC236}">
                <a16:creationId xmlns:a16="http://schemas.microsoft.com/office/drawing/2014/main" id="{142CCE4E-22FA-4DD7-B470-464C30980C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09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130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4671" y="2865770"/>
            <a:ext cx="6096641" cy="1126462"/>
          </a:xfrm>
        </p:spPr>
        <p:txBody>
          <a:bodyPr wrap="square" tIns="365760" bIns="36576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1ADD9-4326-4558-884F-D5D4E0789792}"/>
              </a:ext>
            </a:extLst>
          </p:cNvPr>
          <p:cNvSpPr/>
          <p:nvPr/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0C18D-DC47-41FC-9B62-5585CD744D48}"/>
              </a:ext>
            </a:extLst>
          </p:cNvPr>
          <p:cNvSpPr/>
          <p:nvPr/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Tag=CustomerPhoto&#10;Crop=1&#10;Align=N/A">
            <a:extLst>
              <a:ext uri="{FF2B5EF4-FFF2-40B4-BE49-F238E27FC236}">
                <a16:creationId xmlns:a16="http://schemas.microsoft.com/office/drawing/2014/main" id="{4FE249E8-B1B7-41D1-9882-A3EB5AC46F4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1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6363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75505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E2DBE651-50F4-48FE-B0B4-666961D952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740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4C231837-E11A-4F89-8E9F-D020A380C8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6780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30318-F0B0-4095-B9AA-760F451C6807}"/>
              </a:ext>
            </a:extLst>
          </p:cNvPr>
          <p:cNvSpPr/>
          <p:nvPr/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E5E80-E594-4791-A9AD-2CF16790B986}"/>
              </a:ext>
            </a:extLst>
          </p:cNvPr>
          <p:cNvSpPr/>
          <p:nvPr/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Tag=CustomerPhoto&#10;Crop=1&#10;Align=N/A">
            <a:extLst>
              <a:ext uri="{FF2B5EF4-FFF2-40B4-BE49-F238E27FC236}">
                <a16:creationId xmlns:a16="http://schemas.microsoft.com/office/drawing/2014/main" id="{F72CBE9A-D857-4855-8C51-E7149687063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3817"/>
      </p:ext>
    </p:extLst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lIns="182880" tIns="274320" rIns="182880" bIns="274320">
            <a:spAutoFit/>
          </a:bodyPr>
          <a:lstStyle/>
          <a:p>
            <a:endParaRPr lang="en-US" sz="2000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F3DBAF8F-F0F5-45D8-AFD8-9BF2640CF27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6263"/>
      </p:ext>
    </p:extLst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2158" y="2850675"/>
            <a:ext cx="2758027" cy="830997"/>
          </a:xfrm>
        </p:spPr>
        <p:txBody>
          <a:bodyPr tIns="274320" bIns="274320">
            <a:sp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571" y="6238816"/>
            <a:ext cx="2753746" cy="323968"/>
          </a:xfrm>
        </p:spPr>
        <p:txBody>
          <a:bodyPr/>
          <a:lstStyle/>
          <a:p>
            <a:pPr algn="l"/>
            <a:fld id="{722178B6-4C2E-4B50-A27E-F284EAF43B33}" type="datetime1">
              <a:rPr lang="en-US" smtClean="0"/>
              <a:pPr algn="l"/>
              <a:t>4/29/2016</a:t>
            </a:fld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8BB611F3-7747-4D7A-8DBF-38F08E2677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6" y="0"/>
            <a:ext cx="8135424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3635" y="6236208"/>
            <a:ext cx="5901189" cy="32004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7273"/>
      </p:ext>
    </p:extLst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5CBB41A9-46DA-4821-B5F6-2DBD7B6B80D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156"/>
      </p:ext>
    </p:extLst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37674" y="2958106"/>
            <a:ext cx="4872548" cy="941796"/>
          </a:xfrm>
        </p:spPr>
        <p:txBody>
          <a:bodyPr wrap="square"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674" y="6236208"/>
            <a:ext cx="4343400" cy="3200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DB12ECD2-8205-44F1-B93D-6E2ABCB70A5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2" y="0"/>
            <a:ext cx="6095999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3266"/>
      </p:ext>
    </p:extLst>
  </p:cSld>
  <p:clrMapOvr>
    <a:masterClrMapping/>
  </p:clrMapOvr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88321" y="2708416"/>
            <a:ext cx="4512884" cy="1126462"/>
          </a:xfrm>
        </p:spPr>
        <p:txBody>
          <a:bodyPr lIns="274320" tIns="365760" rIns="274320" bIns="36576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15350-07D9-453A-946C-0981A1699FB2}"/>
              </a:ext>
            </a:extLst>
          </p:cNvPr>
          <p:cNvSpPr/>
          <p:nvPr/>
        </p:nvSpPr>
        <p:spPr>
          <a:xfrm>
            <a:off x="797130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68722-12FB-4155-81B5-5A52AC00D920}"/>
              </a:ext>
            </a:extLst>
          </p:cNvPr>
          <p:cNvSpPr/>
          <p:nvPr/>
        </p:nvSpPr>
        <p:spPr>
          <a:xfrm>
            <a:off x="960198" y="802767"/>
            <a:ext cx="512978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901635F5-DD18-44D1-B057-17442D76C74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8" y="1122807"/>
            <a:ext cx="4489704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23323"/>
      </p:ext>
    </p:extLst>
  </p:cSld>
  <p:clrMapOvr>
    <a:masterClrMapping/>
  </p:clrMapOvr>
</p:sld>
</file>

<file path=ppt/slides/slide3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0493" y="2653016"/>
            <a:ext cx="5905760" cy="1237262"/>
          </a:xfrm>
        </p:spPr>
        <p:txBody>
          <a:bodyPr lIns="274320" tIns="365760" rIns="274320" bIns="365760">
            <a:spAutoFit/>
          </a:bodyPr>
          <a:lstStyle/>
          <a:p>
            <a:endParaRPr lang="en-US" sz="36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BCE45-F3D0-496E-B2B5-7B1FB049E561}"/>
              </a:ext>
            </a:extLst>
          </p:cNvPr>
          <p:cNvSpPr/>
          <p:nvPr/>
        </p:nvSpPr>
        <p:spPr>
          <a:xfrm>
            <a:off x="81099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70683-2381-467B-8BFC-569E2D738A25}"/>
              </a:ext>
            </a:extLst>
          </p:cNvPr>
          <p:cNvSpPr/>
          <p:nvPr/>
        </p:nvSpPr>
        <p:spPr>
          <a:xfrm>
            <a:off x="97711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g=CustomerPhoto&#10;Crop=1&#10;Align=N/A">
            <a:extLst>
              <a:ext uri="{FF2B5EF4-FFF2-40B4-BE49-F238E27FC236}">
                <a16:creationId xmlns:a16="http://schemas.microsoft.com/office/drawing/2014/main" id="{813ABC18-2323-4E73-9B98-65777DC4024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1" y="1122807"/>
            <a:ext cx="3044952" cy="4297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85C0-49CB-48CF-A926-E59C007D5A3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8830"/>
      </p:ext>
    </p:extLst>
  </p:cSld>
  <p:clrMapOvr>
    <a:masterClrMapping/>
  </p:clrMapOvr>
</p:sld>
</file>

<file path=ppt/slides/slide3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Tag=CustomerPhoto&#10;Crop=1&#10;Align=N/A">
            <a:extLst>
              <a:ext uri="{FF2B5EF4-FFF2-40B4-BE49-F238E27FC236}">
                <a16:creationId xmlns:a16="http://schemas.microsoft.com/office/drawing/2014/main" id="{ED4E9A3F-FD27-4223-BDAE-C4E0322867B0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873034-5DAB-49D0-B052-99834ED88611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A02AC-13D4-4697-B72E-BD66B38B0DBF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D17-BBE6-428B-905E-251EDD67C57F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4582"/>
      </p:ext>
    </p:extLst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89898FD5-508C-4DB1-A6DE-C560467359F4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4/29/2016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778"/>
      </p:ext>
    </p:extLst>
  </p:cSld>
  <p:clrMapOvr>
    <a:masterClrMapping/>
  </p:clrMapOvr>
</p:sld>
</file>

<file path=ppt/slides/slide3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590AC950-3792-4FA7-85D9-A70EE3FFC5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9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4350"/>
      </p:ext>
    </p:extLst>
  </p:cSld>
  <p:clrMapOvr>
    <a:masterClrMapping/>
  </p:clrMapOvr>
</p:sld>
</file>

<file path=ppt/slides/slide3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31A89B2D-78CB-48E4-91DD-53FDB5BC63F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93388"/>
            <a:ext cx="9144000" cy="1671227"/>
          </a:xfrm>
          <a:solidFill>
            <a:schemeClr val="tx1">
              <a:alpha val="80000"/>
            </a:schemeClr>
          </a:solidFill>
          <a:ln w="279400" cap="sq" cmpd="thinThick">
            <a:solidFill>
              <a:schemeClr val="tx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03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016B8-0B66-44B2-A82F-00120065A9E4}"/>
              </a:ext>
            </a:extLst>
          </p:cNvPr>
          <p:cNvSpPr/>
          <p:nvPr/>
        </p:nvSpPr>
        <p:spPr>
          <a:xfrm>
            <a:off x="3520440" y="2537477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F5E5D-8844-4423-8BC1-2F432F78CD5A}"/>
              </a:ext>
            </a:extLst>
          </p:cNvPr>
          <p:cNvSpPr/>
          <p:nvPr/>
        </p:nvSpPr>
        <p:spPr>
          <a:xfrm>
            <a:off x="3686556" y="2703034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7" descr="Tag=CustomerPhoto&#10;Crop=1&#10;Align=N/A">
            <a:extLst>
              <a:ext uri="{FF2B5EF4-FFF2-40B4-BE49-F238E27FC236}">
                <a16:creationId xmlns:a16="http://schemas.microsoft.com/office/drawing/2014/main" id="{4B2ACF5D-0BE1-4950-ABEE-79304CE0DC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48" y="2867626"/>
            <a:ext cx="4489704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926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A5087C-D3D9-4DB1-81D5-DFB1295C2524}"/>
              </a:ext>
            </a:extLst>
          </p:cNvPr>
          <p:cNvSpPr/>
          <p:nvPr/>
        </p:nvSpPr>
        <p:spPr>
          <a:xfrm>
            <a:off x="4215865" y="2537477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257D4-E1A1-4FF3-A7F5-DB0F0195731A}"/>
              </a:ext>
            </a:extLst>
          </p:cNvPr>
          <p:cNvSpPr/>
          <p:nvPr/>
        </p:nvSpPr>
        <p:spPr>
          <a:xfrm>
            <a:off x="4381500" y="2703034"/>
            <a:ext cx="3429000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660BD0DC-A16B-4C22-87CC-5BAEDE9CFB8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2867626"/>
            <a:ext cx="3099816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5404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BB849-7246-41D6-92E0-714E0DB2D51D}"/>
              </a:ext>
            </a:extLst>
          </p:cNvPr>
          <p:cNvSpPr/>
          <p:nvPr/>
        </p:nvSpPr>
        <p:spPr>
          <a:xfrm>
            <a:off x="4770120" y="2537477"/>
            <a:ext cx="26517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763E7-884C-4499-988C-F3929E427DE9}"/>
              </a:ext>
            </a:extLst>
          </p:cNvPr>
          <p:cNvSpPr/>
          <p:nvPr/>
        </p:nvSpPr>
        <p:spPr>
          <a:xfrm>
            <a:off x="4934712" y="2703034"/>
            <a:ext cx="2322576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7" descr="Tag=CustomerPhoto&#10;Crop=1&#10;Align=N/A">
            <a:extLst>
              <a:ext uri="{FF2B5EF4-FFF2-40B4-BE49-F238E27FC236}">
                <a16:creationId xmlns:a16="http://schemas.microsoft.com/office/drawing/2014/main" id="{F63C747F-3CBB-48B7-A6BD-CE9887A1816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1" y="2867626"/>
            <a:ext cx="1995638" cy="26517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1410-6E14-4E3A-B7D4-B9C76D4FCFAC}" type="datetime1">
              <a:rPr lang="en-US" smtClean="0"/>
              <a:t>4/29/2016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9657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BE048D09-386A-44E2-B285-6499E84D4E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E1C3-8ECA-4F6A-BDEA-CC91ECB74DEE}" type="datetime1">
              <a:rPr lang="en-US" smtClean="0"/>
              <a:t>4/29/2016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6210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F359177F-D5A2-40F3-9704-5DF08B31210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1136" y="2958103"/>
            <a:ext cx="7729728" cy="941796"/>
          </a:xfrm>
          <a:solidFill>
            <a:srgbClr val="FFFFFF">
              <a:alpha val="80000"/>
            </a:srgbClr>
          </a:solidFill>
        </p:spPr>
        <p:txBody>
          <a:bodyPr lIns="182880" tIns="274320" rIns="182880" bIns="27432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433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Tag=CustomerPhoto&#10;Crop=1&#10;Align=N/A">
            <a:extLst>
              <a:ext uri="{FF2B5EF4-FFF2-40B4-BE49-F238E27FC236}">
                <a16:creationId xmlns:a16="http://schemas.microsoft.com/office/drawing/2014/main" id="{A842D020-3093-40F0-A1A0-1521AEEBD7C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FFFFFF">
              <a:alpha val="80000"/>
            </a:srgbClr>
          </a:solidFill>
        </p:spPr>
        <p:txBody>
          <a:bodyPr lIns="274320" tIns="182880" rIns="274320" bIns="182880">
            <a:normAutofit/>
          </a:bodyPr>
          <a:lstStyle/>
          <a:p>
            <a:endParaRPr lang="en-US" sz="3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4/29/2016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9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6216</TotalTime>
  <Words>273</Words>
  <Application>Microsoft Office PowerPoint</Application>
  <PresentationFormat>Widescreen</PresentationFormat>
  <Paragraphs>195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Christopher Maloney (POWERPOINT)</cp:lastModifiedBy>
  <cp:revision>100</cp:revision>
  <dcterms:created xsi:type="dcterms:W3CDTF">2015-10-15T18:26:42Z</dcterms:created>
  <dcterms:modified xsi:type="dcterms:W3CDTF">2016-04-29T18:05:20Z</dcterms:modified>
</cp:coreProperties>
</file>