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8" r:id="rId2"/>
    <p:sldId id="260" r:id="rId3"/>
    <p:sldId id="267" r:id="rId4"/>
    <p:sldId id="294" r:id="rId5"/>
    <p:sldId id="295" r:id="rId6"/>
    <p:sldId id="296" r:id="rId7"/>
    <p:sldId id="256" r:id="rId8"/>
    <p:sldId id="257" r:id="rId9"/>
    <p:sldId id="292" r:id="rId10"/>
    <p:sldId id="259" r:id="rId11"/>
    <p:sldId id="293" r:id="rId12"/>
    <p:sldId id="261" r:id="rId13"/>
    <p:sldId id="262" r:id="rId14"/>
    <p:sldId id="266" r:id="rId15"/>
    <p:sldId id="265" r:id="rId16"/>
    <p:sldId id="263" r:id="rId17"/>
    <p:sldId id="302" r:id="rId18"/>
    <p:sldId id="286" r:id="rId19"/>
    <p:sldId id="287" r:id="rId20"/>
    <p:sldId id="288" r:id="rId21"/>
    <p:sldId id="299" r:id="rId22"/>
    <p:sldId id="300" r:id="rId23"/>
    <p:sldId id="301" r:id="rId24"/>
    <p:sldId id="268" r:id="rId25"/>
    <p:sldId id="289" r:id="rId26"/>
    <p:sldId id="290" r:id="rId27"/>
    <p:sldId id="291" r:id="rId28"/>
    <p:sldId id="271" r:id="rId29"/>
    <p:sldId id="297" r:id="rId30"/>
    <p:sldId id="272" r:id="rId31"/>
    <p:sldId id="298" r:id="rId32"/>
    <p:sldId id="278" r:id="rId33"/>
    <p:sldId id="279" r:id="rId34"/>
    <p:sldId id="305" r:id="rId35"/>
    <p:sldId id="306" r:id="rId36"/>
    <p:sldId id="275" r:id="rId37"/>
    <p:sldId id="283" r:id="rId38"/>
    <p:sldId id="285" r:id="rId39"/>
    <p:sldId id="28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62626"/>
    <a:srgbClr val="404040"/>
    <a:srgbClr val="1D2C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218F3-AB29-4982-96C5-817F02D8DB6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9ECFD-50FC-4E5F-850A-16608B4C5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ID=c0d81c89-c67d-4b61-9cdd-809b68ed970e
FamilyID=NoFamily
Recipe=CROP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4473"/>
      </p:ext>
    </p:extLst>
  </p:cSld>
  <p:clrMapOvr>
    <a:masterClrMapping/>
  </p:clrMapOvr>
</p:notes>
</file>

<file path=ppt/notesSlides/notesSlide1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ID=909673eb-1ce6-4416-ba54-96560907b30b
FamilyID=NoFamily
Recipe=CROP
Type=Background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3342"/>
      </p:ext>
    </p:extLst>
  </p:cSld>
  <p:clrMapOvr>
    <a:masterClrMapping/>
  </p:clrMapOvr>
</p:notes>
</file>

<file path=ppt/notesSlides/notesSlide1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ID=429a9d5d-c3d1-4ddd-953b-9e8c6d4f307b
FamilyID=NoFamily
Recipe=CROP
Type=Background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24688"/>
      </p:ext>
    </p:extLst>
  </p:cSld>
  <p:clrMapOvr>
    <a:masterClrMapping/>
  </p:clrMapOvr>
</p:notes>
</file>

<file path=ppt/notesSlides/notesSlide1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ID=13cd44bb-9ca8-4dd0-b399-661b7d1af182
FamilyID=NoFamily
Recipe=CROP
Type=Background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63968"/>
      </p:ext>
    </p:extLst>
  </p:cSld>
  <p:clrMapOvr>
    <a:masterClrMapping/>
  </p:clrMapOvr>
</p:notes>
</file>

<file path=ppt/notesSlides/notesSlide1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ID=90294d9e-aa51-4b3f-949e-4a7d13804d31
FamilyID=NoFamily
Recipe=CROP
Type=Background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78162"/>
      </p:ext>
    </p:extLst>
  </p:cSld>
  <p:clrMapOvr>
    <a:masterClrMapping/>
  </p:clrMapOvr>
</p:notes>
</file>

<file path=ppt/notesSlides/notesSlide1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ID=7e69119e-050e-46d8-9327-b96c3c9bf241
FamilyID=NoFamily
Recipe=CROP
Type=Background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33851"/>
      </p:ext>
    </p:extLst>
  </p:cSld>
  <p:clrMapOvr>
    <a:masterClrMapping/>
  </p:clrMapOvr>
</p:notes>
</file>

<file path=ppt/notesSlides/notesSlide1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ID=2786e600-e18e-4aa5-8ab7-ba78644fe818
FamilyID=NoFamily
Recipe=CROP
Type=Background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07099"/>
      </p:ext>
    </p:extLst>
  </p:cSld>
  <p:clrMapOvr>
    <a:masterClrMapping/>
  </p:clrMapOvr>
</p:notes>
</file>

<file path=ppt/notesSlides/notesSlide1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ID=0a43e5f5-eefc-4c13-8315-1469d30a8ded
FamilyID=NoFamily
Recipe=CROP
Type=Background
Variant=2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56759"/>
      </p:ext>
    </p:extLst>
  </p:cSld>
  <p:clrMapOvr>
    <a:masterClrMapping/>
  </p:clrMapOvr>
</p:notes>
</file>

<file path=ppt/notesSlides/notesSlide1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ID=d406cc8a-0ec0-40d4-af13-48de2aea6999
FamilyID=NoFamily
Recipe=CROP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48429"/>
      </p:ext>
    </p:extLst>
  </p:cSld>
  <p:clrMapOvr>
    <a:masterClrMapping/>
  </p:clrMapOvr>
</p:notes>
</file>

<file path=ppt/notesSlides/notesSlide1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ID=550aff5c-1906-4172-9e39-5a57606f151e
FamilyID=NoFamily
Recipe=CROP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75143"/>
      </p:ext>
    </p:extLst>
  </p:cSld>
  <p:clrMapOvr>
    <a:masterClrMapping/>
  </p:clrMapOvr>
</p:notes>
</file>

<file path=ppt/notesSlides/notesSlide1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ID=28d78cfe-9b94-45b4-adb4-818aa7142199
FamilyID=NoFamily
Recipe=CROP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13547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ID=9e1ecc28-a44b-440c-b730-55fe7960133e
FamilyID=NoFamily
Recipe=CROP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75295"/>
      </p:ext>
    </p:extLst>
  </p:cSld>
  <p:clrMapOvr>
    <a:masterClrMapping/>
  </p:clrMapOvr>
</p:notes>
</file>

<file path=ppt/notesSlides/notesSlide2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ID=e7912dd0-20fd-492b-b028-6532a9009305
FamilyID=NoFamily
Recipe=CROP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2216"/>
      </p:ext>
    </p:extLst>
  </p:cSld>
  <p:clrMapOvr>
    <a:masterClrMapping/>
  </p:clrMapOvr>
</p:notes>
</file>

<file path=ppt/notesSlides/notesSlide2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ID=b00a0b8a-7965-4626-989e-6bf12113f6f2
FamilyID=NoFamily
Recipe=CROP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618"/>
      </p:ext>
    </p:extLst>
  </p:cSld>
  <p:clrMapOvr>
    <a:masterClrMapping/>
  </p:clrMapOvr>
</p:notes>
</file>

<file path=ppt/notesSlides/notesSlide2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ID=402f4419-97e0-4f02-a010-958f96877ca3
FamilyID=NoFamily
Recipe=CROP
Type=Foreground
Variant=2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15619"/>
      </p:ext>
    </p:extLst>
  </p:cSld>
  <p:clrMapOvr>
    <a:masterClrMapping/>
  </p:clrMapOvr>
</p:notes>
</file>

<file path=ppt/notesSlides/notesSlide2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ID=25395639-911f-40a8-99a2-5d2b49f95278
FamilyID=NoFamily
Recipe=CROP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86942"/>
      </p:ext>
    </p:extLst>
  </p:cSld>
  <p:clrMapOvr>
    <a:masterClrMapping/>
  </p:clrMapOvr>
</p:notes>
</file>

<file path=ppt/notesSlides/notesSlide2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ID=9904e083-deee-48c1-b80b-825bb64c7504
FamilyID=NoFamily
Recipe=CROP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85159"/>
      </p:ext>
    </p:extLst>
  </p:cSld>
  <p:clrMapOvr>
    <a:masterClrMapping/>
  </p:clrMapOvr>
</p:notes>
</file>

<file path=ppt/notesSlides/notesSlide2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ID=2716d6ed-6ddf-4a35-88c6-ab5f18fb8101
FamilyID=NoFamily
Recipe=CROP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66001"/>
      </p:ext>
    </p:extLst>
  </p:cSld>
  <p:clrMapOvr>
    <a:masterClrMapping/>
  </p:clrMapOvr>
</p:notes>
</file>

<file path=ppt/notesSlides/notesSlide2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ID=b15fa26f-4b26-4804-b5d1-d51bc0315b4e
FamilyID=NoFamily
Recipe=CROP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34562"/>
      </p:ext>
    </p:extLst>
  </p:cSld>
  <p:clrMapOvr>
    <a:masterClrMapping/>
  </p:clrMapOvr>
</p:notes>
</file>

<file path=ppt/notesSlides/notesSlide2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ID=7a57e531-3428-4310-a79c-c7523079c269
FamilyID=NoFamily
Recipe=CROP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96444"/>
      </p:ext>
    </p:extLst>
  </p:cSld>
  <p:clrMapOvr>
    <a:masterClrMapping/>
  </p:clrMapOvr>
</p:notes>
</file>

<file path=ppt/notesSlides/notesSlide2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ID=10c91170-7fcd-4569-a0aa-1bb455acce0f
FamilyID=NoFamily
Recipe=CROP
Type=Edge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67077"/>
      </p:ext>
    </p:extLst>
  </p:cSld>
  <p:clrMapOvr>
    <a:masterClrMapping/>
  </p:clrMapOvr>
</p:notes>
</file>

<file path=ppt/notesSlides/notesSlide2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ID=3e26b52c-13a7-4abd-bb47-fa00b6364d07
FamilyID=NoFamily
Recipe=CROP
Type=Edge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08608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ID=6850bb7f-1d51-4df9-bf53-1d1f539a749a
FamilyID=NoFamily
Recipe=CROP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26700"/>
      </p:ext>
    </p:extLst>
  </p:cSld>
  <p:clrMapOvr>
    <a:masterClrMapping/>
  </p:clrMapOvr>
</p:notes>
</file>

<file path=ppt/notesSlides/notesSlide3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ID=71991a88-6650-4d2e-8c1d-9e66f18faac7
FamilyID=NoFamily
Recipe=CROP
Type=Edge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03389"/>
      </p:ext>
    </p:extLst>
  </p:cSld>
  <p:clrMapOvr>
    <a:masterClrMapping/>
  </p:clrMapOvr>
</p:notes>
</file>

<file path=ppt/notesSlides/notesSlide3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ID=e8da504c-053e-4532-827e-3c1f755788f4
FamilyID=NoFamily
Recipe=CROP
Type=Edge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62074"/>
      </p:ext>
    </p:extLst>
  </p:cSld>
  <p:clrMapOvr>
    <a:masterClrMapping/>
  </p:clrMapOvr>
</p:notes>
</file>

<file path=ppt/notesSlides/notesSlide3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ID=5663a6ae-ea80-44b1-b928-1e120f006b63
FamilyID=NoFamily
Recipe=CROP
Type=Edge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992"/>
      </p:ext>
    </p:extLst>
  </p:cSld>
  <p:clrMapOvr>
    <a:masterClrMapping/>
  </p:clrMapOvr>
</p:notes>
</file>

<file path=ppt/notesSlides/notesSlide3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ID=9765ec49-fa57-42ed-a544-80095d4f00e5
FamilyID=NoFamily
Recipe=CROP
Type=Edge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10269"/>
      </p:ext>
    </p:extLst>
  </p:cSld>
  <p:clrMapOvr>
    <a:masterClrMapping/>
  </p:clrMapOvr>
</p:notes>
</file>

<file path=ppt/notesSlides/notesSlide3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ID=9dfba2c0-57de-4d3f-bbbd-578388f335ac
FamilyID=NoFamily
Recipe=CROP
Type=Foreground
Variant=2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7650B-1277-4432-80BF-0058FBB8BC3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56566"/>
      </p:ext>
    </p:extLst>
  </p:cSld>
  <p:clrMapOvr>
    <a:masterClrMapping/>
  </p:clrMapOvr>
</p:notes>
</file>

<file path=ppt/notesSlides/notesSlide3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ID=4b984760-42b6-4f3c-a74a-7cf3d8914aaf
FamilyID=NoFamily
Recipe=CROP
Type=Foreground
Variant=2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7650B-1277-4432-80BF-0058FBB8BC3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96311"/>
      </p:ext>
    </p:extLst>
  </p:cSld>
  <p:clrMapOvr>
    <a:masterClrMapping/>
  </p:clrMapOvr>
</p:notes>
</file>

<file path=ppt/notesSlides/notesSlide3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ID=4340c989-a96d-4fbc-8c99-8d75e1a1cf70
FamilyID=NoFamily
Recipe=CROP
Type=Background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27042"/>
      </p:ext>
    </p:extLst>
  </p:cSld>
  <p:clrMapOvr>
    <a:masterClrMapping/>
  </p:clrMapOvr>
</p:notes>
</file>

<file path=ppt/notesSlides/notesSlide3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ID=428ab46a-ea5a-4c24-926a-f04dfc699e49
FamilyID=NoFamily
Recipe=CROP
Type=Background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40147"/>
      </p:ext>
    </p:extLst>
  </p:cSld>
  <p:clrMapOvr>
    <a:masterClrMapping/>
  </p:clrMapOvr>
</p:notes>
</file>

<file path=ppt/notesSlides/notesSlide3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ID=d6e62ba4-c365-4e3e-82d1-8450c121dd20
FamilyID=NoFamily
Recipe=CROP
Type=Background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12026"/>
      </p:ext>
    </p:extLst>
  </p:cSld>
  <p:clrMapOvr>
    <a:masterClrMapping/>
  </p:clrMapOvr>
</p:notes>
</file>

<file path=ppt/notesSlides/notesSlide3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ID=47f22079-238e-48a3-827d-ca93bb381e2c
FamilyID=NoFamily
Recipe=CROP
Type=Background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38962"/>
      </p:ext>
    </p:extLst>
  </p:cSld>
  <p:clrMapOvr>
    <a:masterClrMapping/>
  </p:clrMapOvr>
</p:notes>
</file>

<file path=ppt/notesSlides/notesSlide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ID=19294210-c797-461f-91db-97df70d889e1
FamilyID=NoFamily
Recipe=CROP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3076"/>
      </p:ext>
    </p:extLst>
  </p:cSld>
  <p:clrMapOvr>
    <a:masterClrMapping/>
  </p:clrMapOvr>
</p:notes>
</file>

<file path=ppt/notesSlides/notesSlide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ID=6f98c603-ee82-413f-a735-cb6238dd0d7e
FamilyID=NoFamily
Recipe=CROP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62743"/>
      </p:ext>
    </p:extLst>
  </p:cSld>
  <p:clrMapOvr>
    <a:masterClrMapping/>
  </p:clrMapOvr>
</p:notes>
</file>

<file path=ppt/notesSlides/notesSlide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ID=5f4634d9-6327-4324-ba8b-93f6b5df0df4
FamilyID=NoFamily
Recipe=CROP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05395"/>
      </p:ext>
    </p:extLst>
  </p:cSld>
  <p:clrMapOvr>
    <a:masterClrMapping/>
  </p:clrMapOvr>
</p:notes>
</file>

<file path=ppt/notesSlides/notesSlide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ID=142352a7-40c4-4c32-a0b5-3c603e67e8ac
FamilyID=NoFamily
Recipe=CROP
Type=Edge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84563"/>
      </p:ext>
    </p:extLst>
  </p:cSld>
  <p:clrMapOvr>
    <a:masterClrMapping/>
  </p:clrMapOvr>
</p:notes>
</file>

<file path=ppt/notesSlides/notesSlide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ID=248ac251-1ae8-48b8-9f47-72105f6077fe
FamilyID=NoFamily
Recipe=CROP
Type=Background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7230"/>
      </p:ext>
    </p:extLst>
  </p:cSld>
  <p:clrMapOvr>
    <a:masterClrMapping/>
  </p:clrMapOvr>
</p:notes>
</file>

<file path=ppt/notesSlides/notesSlide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ID=d61f67ef-8d57-4e4e-8ea1-3e1c6221ef9f
FamilyID=NoFamily
Recipe=CROP
Type=Background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2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28EA-AC23-42D6-8768-F89DC7366372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87564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0FF-6DC6-4884-BA5D-BB2A62CC328B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47004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5099-95B8-4644-A45D-B14EBE15C97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31843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87897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F3A5-95BF-4794-B721-24F5DAA6E5D2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26111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0BA-C8DB-40D7-AB9E-585E2883355E}" type="datetime1">
              <a:rPr lang="en-US" smtClean="0"/>
              <a:t>4/29/2016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19230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EB89-573F-46CB-B246-55245957895C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31470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99FA-DB6C-4BA2-99BD-74DD55B53859}" type="datetime1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7220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0330-C8D3-4E6F-8964-D99EE50593C2}" type="datetime1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87991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B20C81D-16C7-4528-AC17-1AD5752E183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E0CC-1AA4-447F-AB2F-BAD3BAFF5A44}" type="datetime1">
              <a:rPr lang="en-US" smtClean="0"/>
              <a:t>4/29/2016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94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98625FC-6D04-496B-A869-4A6278E821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11351A3-000F-4FAD-98C6-50E0C840F769}" type="datetime1">
              <a:rPr lang="en-US" smtClean="0"/>
              <a:t>4/29/2016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23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CFEF5A3-02B2-4CA3-9AB0-9AA3B678F32A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67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5" descr="Tag=CustomerPhoto&#10;Crop=1&#10;Align=N/A">
            <a:extLst>
              <a:ext uri="{FF2B5EF4-FFF2-40B4-BE49-F238E27FC236}">
                <a16:creationId xmlns:a16="http://schemas.microsoft.com/office/drawing/2014/main" id="{49B83AAB-C44B-4136-8CDB-6FEE20B1113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638044"/>
            <a:ext cx="7729728" cy="310198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77189"/>
      </p:ext>
    </p:extLst>
  </p:cSld>
  <p:clrMapOvr>
    <a:masterClrMapping/>
  </p:clrMapOvr>
</p:sld>
</file>

<file path=ppt/slides/slide1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Tag=CustomerPhoto&#10;Crop=1&#10;Align=N/A">
            <a:extLst>
              <a:ext uri="{FF2B5EF4-FFF2-40B4-BE49-F238E27FC236}">
                <a16:creationId xmlns:a16="http://schemas.microsoft.com/office/drawing/2014/main" id="{11A0F613-8961-4B5D-B95A-794430B6E4B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1136" y="2958103"/>
            <a:ext cx="7729728" cy="941796"/>
          </a:xfrm>
          <a:solidFill>
            <a:srgbClr val="000000">
              <a:alpha val="70000"/>
            </a:srgbClr>
          </a:solidFill>
          <a:ln>
            <a:solidFill>
              <a:srgbClr val="FFFFFF"/>
            </a:solidFill>
          </a:ln>
        </p:spPr>
        <p:txBody>
          <a:bodyPr lIns="274320" tIns="274320" rIns="274320" bIns="274320">
            <a:sp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04453"/>
      </p:ext>
    </p:extLst>
  </p:cSld>
  <p:clrMapOvr>
    <a:masterClrMapping/>
  </p:clrMapOvr>
</p:sld>
</file>

<file path=ppt/slides/slide1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Tag=CustomerPhoto&#10;Crop=1&#10;Align=N/A">
            <a:extLst>
              <a:ext uri="{FF2B5EF4-FFF2-40B4-BE49-F238E27FC236}">
                <a16:creationId xmlns:a16="http://schemas.microsoft.com/office/drawing/2014/main" id="{A6A999AE-2C10-42AB-A724-7C5F7206419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1724" y="2606040"/>
            <a:ext cx="8988552" cy="1645920"/>
          </a:xfrm>
          <a:solidFill>
            <a:srgbClr val="000000">
              <a:alpha val="70000"/>
            </a:srgbClr>
          </a:solidFill>
          <a:ln>
            <a:solidFill>
              <a:srgbClr val="FFFFFF"/>
            </a:solidFill>
          </a:ln>
        </p:spPr>
        <p:txBody>
          <a:bodyPr lIns="274320" tIns="182880" rIns="274320" bIns="182880">
            <a:normAutofit/>
          </a:bodyPr>
          <a:lstStyle/>
          <a:p>
            <a:endParaRPr lang="en-US" sz="38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74261"/>
      </p:ext>
    </p:extLst>
  </p:cSld>
  <p:clrMapOvr>
    <a:masterClrMapping/>
  </p:clrMapOvr>
</p:sld>
</file>

<file path=ppt/slides/slide1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Tag=CustomerPhoto&#10;Crop=1&#10;Align=N/A">
            <a:extLst>
              <a:ext uri="{FF2B5EF4-FFF2-40B4-BE49-F238E27FC236}">
                <a16:creationId xmlns:a16="http://schemas.microsoft.com/office/drawing/2014/main" id="{283AA11C-DC5C-45E6-8D6A-97A28C23820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1136" y="960116"/>
            <a:ext cx="7729728" cy="731520"/>
          </a:xfrm>
          <a:solidFill>
            <a:srgbClr val="000000">
              <a:alpha val="7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E51430-DA62-45ED-B394-5F1573305861}"/>
              </a:ext>
            </a:extLst>
          </p:cNvPr>
          <p:cNvSpPr/>
          <p:nvPr/>
        </p:nvSpPr>
        <p:spPr>
          <a:xfrm>
            <a:off x="2068068" y="795524"/>
            <a:ext cx="8055864" cy="106070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ame 8" descr="&lt;al:focusRegion/&gt;">
            <a:extLst>
              <a:ext uri="{FF2B5EF4-FFF2-40B4-BE49-F238E27FC236}">
                <a16:creationId xmlns:a16="http://schemas.microsoft.com/office/drawing/2014/main" id="{80E20185-D38F-434C-82F8-7F94A023B84A}"/>
              </a:ext>
            </a:extLst>
          </p:cNvPr>
          <p:cNvSpPr/>
          <p:nvPr/>
        </p:nvSpPr>
        <p:spPr>
          <a:xfrm>
            <a:off x="4264526" y="2020820"/>
            <a:ext cx="2540000" cy="228600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41613"/>
      </p:ext>
    </p:extLst>
  </p:cSld>
  <p:clrMapOvr>
    <a:masterClrMapping/>
  </p:clrMapOvr>
</p:sld>
</file>

<file path=ppt/slides/slide1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Tag=CustomerPhoto&#10;Crop=1&#10;Align=N/A">
            <a:extLst>
              <a:ext uri="{FF2B5EF4-FFF2-40B4-BE49-F238E27FC236}">
                <a16:creationId xmlns:a16="http://schemas.microsoft.com/office/drawing/2014/main" id="{3DCE099D-888E-403F-8AB8-BDB18E598B7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1136" y="5045160"/>
            <a:ext cx="7729728" cy="731520"/>
          </a:xfrm>
          <a:solidFill>
            <a:srgbClr val="000000">
              <a:alpha val="7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9" name="Frame 8" descr="&lt;al:focusRegion/&gt;">
            <a:extLst>
              <a:ext uri="{FF2B5EF4-FFF2-40B4-BE49-F238E27FC236}">
                <a16:creationId xmlns:a16="http://schemas.microsoft.com/office/drawing/2014/main" id="{E1EFB404-7172-4B91-ACBB-0054058406A8}"/>
              </a:ext>
            </a:extLst>
          </p:cNvPr>
          <p:cNvSpPr/>
          <p:nvPr/>
        </p:nvSpPr>
        <p:spPr>
          <a:xfrm>
            <a:off x="3815348" y="1533864"/>
            <a:ext cx="2540000" cy="228600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7733FC-FCE8-4FA4-A7B5-D193F86CAE62}"/>
              </a:ext>
            </a:extLst>
          </p:cNvPr>
          <p:cNvSpPr/>
          <p:nvPr/>
        </p:nvSpPr>
        <p:spPr>
          <a:xfrm>
            <a:off x="2068068" y="4880568"/>
            <a:ext cx="8055864" cy="106070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94093"/>
      </p:ext>
    </p:extLst>
  </p:cSld>
  <p:clrMapOvr>
    <a:masterClrMapping/>
  </p:clrMapOvr>
</p:sld>
</file>

<file path=ppt/slides/slide1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Tag=CustomerPhoto&#10;Crop=1&#10;Align=N/A">
            <a:extLst>
              <a:ext uri="{FF2B5EF4-FFF2-40B4-BE49-F238E27FC236}">
                <a16:creationId xmlns:a16="http://schemas.microsoft.com/office/drawing/2014/main" id="{2F81678E-EF7C-4BE9-8E1D-F7B74CD26BB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6009" y="792159"/>
            <a:ext cx="2286000" cy="2286000"/>
          </a:xfrm>
          <a:prstGeom prst="ellipse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 lIns="18288" tIns="18288" rIns="18288" bIns="18288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2BBD2E-683B-471D-97D8-4657F9CFEB9B}"/>
              </a:ext>
            </a:extLst>
          </p:cNvPr>
          <p:cNvSpPr/>
          <p:nvPr/>
        </p:nvSpPr>
        <p:spPr>
          <a:xfrm>
            <a:off x="631417" y="627567"/>
            <a:ext cx="2615184" cy="2615184"/>
          </a:xfrm>
          <a:prstGeom prst="ellipse">
            <a:avLst/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 descr="&lt;al:focusRegion/&gt;">
            <a:extLst>
              <a:ext uri="{FF2B5EF4-FFF2-40B4-BE49-F238E27FC236}">
                <a16:creationId xmlns:a16="http://schemas.microsoft.com/office/drawing/2014/main" id="{5AA19E8E-3B3A-4AD8-BFDD-A9AB241763A3}"/>
              </a:ext>
            </a:extLst>
          </p:cNvPr>
          <p:cNvSpPr/>
          <p:nvPr/>
        </p:nvSpPr>
        <p:spPr>
          <a:xfrm>
            <a:off x="4072021" y="1975104"/>
            <a:ext cx="2540000" cy="228600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96557"/>
      </p:ext>
    </p:extLst>
  </p:cSld>
  <p:clrMapOvr>
    <a:masterClrMapping/>
  </p:clrMapOvr>
</p:sld>
</file>

<file path=ppt/slides/slide1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Tag=CustomerPhoto&#10;Crop=1&#10;Align=N/A">
            <a:extLst>
              <a:ext uri="{FF2B5EF4-FFF2-40B4-BE49-F238E27FC236}">
                <a16:creationId xmlns:a16="http://schemas.microsoft.com/office/drawing/2014/main" id="{F4CB93F0-610A-4F4C-AA64-E22D806D942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4511" y="975039"/>
            <a:ext cx="2286000" cy="2286000"/>
          </a:xfrm>
          <a:prstGeom prst="flowChartDocumen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 lIns="91440" tIns="9144" rIns="91440" bIns="9144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1EC69D4F-D216-4749-913B-96D18DD9911B}"/>
              </a:ext>
            </a:extLst>
          </p:cNvPr>
          <p:cNvSpPr/>
          <p:nvPr/>
        </p:nvSpPr>
        <p:spPr>
          <a:xfrm>
            <a:off x="669919" y="810447"/>
            <a:ext cx="2615184" cy="2615184"/>
          </a:xfrm>
          <a:prstGeom prst="flowChartDocument">
            <a:avLst/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 descr="&lt;al:focusRegion/&gt;">
            <a:extLst>
              <a:ext uri="{FF2B5EF4-FFF2-40B4-BE49-F238E27FC236}">
                <a16:creationId xmlns:a16="http://schemas.microsoft.com/office/drawing/2014/main" id="{83C2C681-0402-4ECC-BA66-C1B04C416827}"/>
              </a:ext>
            </a:extLst>
          </p:cNvPr>
          <p:cNvSpPr/>
          <p:nvPr/>
        </p:nvSpPr>
        <p:spPr>
          <a:xfrm>
            <a:off x="4296611" y="1954411"/>
            <a:ext cx="2540000" cy="228600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69098"/>
      </p:ext>
    </p:extLst>
  </p:cSld>
  <p:clrMapOvr>
    <a:masterClrMapping/>
  </p:clrMapOvr>
</p:sld>
</file>

<file path=ppt/slides/slide1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Tag=CustomerPhoto&#10;Crop=1&#10;Align=N/A">
            <a:extLst>
              <a:ext uri="{FF2B5EF4-FFF2-40B4-BE49-F238E27FC236}">
                <a16:creationId xmlns:a16="http://schemas.microsoft.com/office/drawing/2014/main" id="{F6BD4ED5-443F-4731-A237-77BD04C31CC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1146" y="811411"/>
            <a:ext cx="2286000" cy="2286000"/>
          </a:xfrm>
          <a:prstGeom prst="roundRect">
            <a:avLst>
              <a:gd name="adj" fmla="val 14141"/>
            </a:avLst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 lIns="91440" tIns="91440" rIns="91440" bIns="91440">
            <a:normAutofit/>
          </a:bodyPr>
          <a:lstStyle/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2B256E-BF14-4031-9859-BD3D0CA11337}"/>
              </a:ext>
            </a:extLst>
          </p:cNvPr>
          <p:cNvSpPr/>
          <p:nvPr/>
        </p:nvSpPr>
        <p:spPr>
          <a:xfrm>
            <a:off x="626554" y="646819"/>
            <a:ext cx="2615184" cy="2615184"/>
          </a:xfrm>
          <a:prstGeom prst="roundRect">
            <a:avLst/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 descr="&lt;al:focusRegion/&gt;">
            <a:extLst>
              <a:ext uri="{FF2B5EF4-FFF2-40B4-BE49-F238E27FC236}">
                <a16:creationId xmlns:a16="http://schemas.microsoft.com/office/drawing/2014/main" id="{6058B9BC-280D-4D26-BF6C-445B0CB23676}"/>
              </a:ext>
            </a:extLst>
          </p:cNvPr>
          <p:cNvSpPr/>
          <p:nvPr/>
        </p:nvSpPr>
        <p:spPr>
          <a:xfrm>
            <a:off x="4296611" y="1954411"/>
            <a:ext cx="2540000" cy="228600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06860"/>
      </p:ext>
    </p:extLst>
  </p:cSld>
  <p:clrMapOvr>
    <a:masterClrMapping/>
  </p:clrMapOvr>
</p:sld>
</file>

<file path=ppt/slides/slide1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0799BB-89C6-498D-8044-B6F15E841115}"/>
              </a:ext>
            </a:extLst>
          </p:cNvPr>
          <p:cNvSpPr/>
          <p:nvPr/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1&#10;Align=N/A">
            <a:extLst>
              <a:ext uri="{FF2B5EF4-FFF2-40B4-BE49-F238E27FC236}">
                <a16:creationId xmlns:a16="http://schemas.microsoft.com/office/drawing/2014/main" id="{840077F8-8AC6-4F90-998A-EA8B5924BCC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364" y="1271016"/>
            <a:ext cx="8371272" cy="431596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126EEC7-06DC-4E2C-86D0-2FF5C6A35679}"/>
              </a:ext>
            </a:extLst>
          </p:cNvPr>
          <p:cNvSpPr/>
          <p:nvPr/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lIns="18288" tIns="18288" rIns="18288" bIns="18288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06109"/>
      </p:ext>
    </p:extLst>
  </p:cSld>
  <p:clrMapOvr>
    <a:masterClrMapping/>
  </p:clrMapOvr>
</p:sld>
</file>

<file path=ppt/slides/slide1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6009" y="2286000"/>
            <a:ext cx="2286000" cy="228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8288" tIns="18288" rIns="18288" bIns="18288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84ABF5-7008-4588-B12C-E268A4D62BC6}"/>
              </a:ext>
            </a:extLst>
          </p:cNvPr>
          <p:cNvSpPr/>
          <p:nvPr/>
        </p:nvSpPr>
        <p:spPr>
          <a:xfrm>
            <a:off x="631417" y="2121408"/>
            <a:ext cx="2615184" cy="2615184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EC775A-E8F8-4E71-B1E3-60C4F46BA2B7}"/>
              </a:ext>
            </a:extLst>
          </p:cNvPr>
          <p:cNvSpPr/>
          <p:nvPr/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003BAB-59B4-4D11-AA69-42DF73B9241D}"/>
              </a:ext>
            </a:extLst>
          </p:cNvPr>
          <p:cNvSpPr/>
          <p:nvPr/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8" descr="Tag=CustomerPhoto&#10;Crop=1&#10;Align=N/A">
            <a:extLst>
              <a:ext uri="{FF2B5EF4-FFF2-40B4-BE49-F238E27FC236}">
                <a16:creationId xmlns:a16="http://schemas.microsoft.com/office/drawing/2014/main" id="{13E181C6-CDB7-4367-880C-13FD0782BC7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6" y="1122807"/>
            <a:ext cx="6695895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7164"/>
      </p:ext>
    </p:extLst>
  </p:cSld>
  <p:clrMapOvr>
    <a:masterClrMapping/>
  </p:clrMapOvr>
</p:sld>
</file>

<file path=ppt/slides/slide1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lIns="91440" tIns="9144" rIns="91440" bIns="9144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ADC37F12-B9CE-41F1-8016-0DAB9478453D}"/>
              </a:ext>
            </a:extLst>
          </p:cNvPr>
          <p:cNvSpPr/>
          <p:nvPr/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62C63B-900B-4A8E-9D03-E7AAF0C3A9F3}"/>
              </a:ext>
            </a:extLst>
          </p:cNvPr>
          <p:cNvSpPr/>
          <p:nvPr/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A59758-6872-4C0C-812E-60792A53DD76}"/>
              </a:ext>
            </a:extLst>
          </p:cNvPr>
          <p:cNvSpPr/>
          <p:nvPr/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1&#10;Align=N/A">
            <a:extLst>
              <a:ext uri="{FF2B5EF4-FFF2-40B4-BE49-F238E27FC236}">
                <a16:creationId xmlns:a16="http://schemas.microsoft.com/office/drawing/2014/main" id="{5210E5C8-CA96-46FF-9CF5-FFF2A0213C2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6" y="1122807"/>
            <a:ext cx="6695895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86085"/>
      </p:ext>
    </p:extLst>
  </p:cSld>
  <p:clrMapOvr>
    <a:masterClrMapping/>
  </p:clrMapOvr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1136" y="4551307"/>
            <a:ext cx="7729728" cy="11887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5" descr="Tag=CustomerPhoto&#10;Crop=1&#10;Align=N/A">
            <a:extLst>
              <a:ext uri="{FF2B5EF4-FFF2-40B4-BE49-F238E27FC236}">
                <a16:creationId xmlns:a16="http://schemas.microsoft.com/office/drawing/2014/main" id="{B04E831E-70B1-4F24-A367-2A4CBCC24A1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964691"/>
            <a:ext cx="7729728" cy="310198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49291"/>
      </p:ext>
    </p:extLst>
  </p:cSld>
  <p:clrMapOvr>
    <a:masterClrMapping/>
  </p:clrMapOvr>
</p:sld>
</file>

<file path=ppt/slides/slide2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1146" y="2286000"/>
            <a:ext cx="2286000" cy="2286000"/>
          </a:xfrm>
          <a:prstGeom prst="roundRect">
            <a:avLst>
              <a:gd name="adj" fmla="val 14141"/>
            </a:avLst>
          </a:prstGeom>
          <a:solidFill>
            <a:schemeClr val="accent2"/>
          </a:solidFill>
          <a:ln>
            <a:noFill/>
          </a:ln>
        </p:spPr>
        <p:txBody>
          <a:bodyPr lIns="91440" tIns="91440" rIns="91440" bIns="91440">
            <a:normAutofit/>
          </a:bodyPr>
          <a:lstStyle/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0EAD172-5915-4D64-8D3D-A48CAC9A584F}"/>
              </a:ext>
            </a:extLst>
          </p:cNvPr>
          <p:cNvSpPr/>
          <p:nvPr/>
        </p:nvSpPr>
        <p:spPr>
          <a:xfrm>
            <a:off x="626554" y="2121408"/>
            <a:ext cx="2615184" cy="2615184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7AF0C2-FACF-4044-B8EB-B7F898B860E9}"/>
              </a:ext>
            </a:extLst>
          </p:cNvPr>
          <p:cNvSpPr/>
          <p:nvPr/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DC404B-D04C-4297-B4C8-DC657DFBEC62}"/>
              </a:ext>
            </a:extLst>
          </p:cNvPr>
          <p:cNvSpPr/>
          <p:nvPr/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8" descr="Tag=CustomerPhoto&#10;Crop=1&#10;Align=N/A">
            <a:extLst>
              <a:ext uri="{FF2B5EF4-FFF2-40B4-BE49-F238E27FC236}">
                <a16:creationId xmlns:a16="http://schemas.microsoft.com/office/drawing/2014/main" id="{98236988-8C25-46B5-9CA4-4E794A0F130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6" y="1122807"/>
            <a:ext cx="6695895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4865"/>
      </p:ext>
    </p:extLst>
  </p:cSld>
  <p:clrMapOvr>
    <a:masterClrMapping/>
  </p:clrMapOvr>
</p:sld>
</file>

<file path=ppt/slides/slide2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spect="1"/>
          </p:cNvSpPr>
          <p:nvPr>
            <p:ph type="title"/>
          </p:nvPr>
        </p:nvSpPr>
        <p:spPr>
          <a:xfrm>
            <a:off x="985544" y="1584710"/>
            <a:ext cx="3688580" cy="36885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8288" tIns="18288" rIns="18288" bIns="18288">
            <a:normAutofit/>
          </a:bodyPr>
          <a:lstStyle/>
          <a:p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72D0A1-0365-4CB7-9DEC-F993781A741E}"/>
              </a:ext>
            </a:extLst>
          </p:cNvPr>
          <p:cNvSpPr>
            <a:spLocks noChangeAspect="1"/>
          </p:cNvSpPr>
          <p:nvPr/>
        </p:nvSpPr>
        <p:spPr>
          <a:xfrm>
            <a:off x="843868" y="1443035"/>
            <a:ext cx="3971932" cy="3971930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386ADE-AD47-4DCD-80F4-C180B4936F69}"/>
              </a:ext>
            </a:extLst>
          </p:cNvPr>
          <p:cNvSpPr/>
          <p:nvPr/>
        </p:nvSpPr>
        <p:spPr>
          <a:xfrm>
            <a:off x="5618743" y="640080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A72E00-190A-4809-A626-14955C8BDF5A}"/>
              </a:ext>
            </a:extLst>
          </p:cNvPr>
          <p:cNvSpPr/>
          <p:nvPr/>
        </p:nvSpPr>
        <p:spPr>
          <a:xfrm>
            <a:off x="5783335" y="802767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 descr="Tag=CustomerPhoto&#10;Crop=1&#10;Align=N/A">
            <a:extLst>
              <a:ext uri="{FF2B5EF4-FFF2-40B4-BE49-F238E27FC236}">
                <a16:creationId xmlns:a16="http://schemas.microsoft.com/office/drawing/2014/main" id="{1AF678D8-9A12-4321-AA26-397019CB263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21" y="1122807"/>
            <a:ext cx="4961301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13051"/>
      </p:ext>
    </p:extLst>
  </p:cSld>
  <p:clrMapOvr>
    <a:masterClrMapping/>
  </p:clrMapOvr>
</p:sld>
</file>

<file path=ppt/slides/slide2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993853" y="1604772"/>
            <a:ext cx="3648456" cy="3648456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lIns="91440" tIns="9144" rIns="91440" bIns="9144">
            <a:normAutofit/>
          </a:bodyPr>
          <a:lstStyle/>
          <a:p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AB75401B-169E-47D1-ABD7-F19123A5870F}"/>
              </a:ext>
            </a:extLst>
          </p:cNvPr>
          <p:cNvSpPr/>
          <p:nvPr/>
        </p:nvSpPr>
        <p:spPr>
          <a:xfrm>
            <a:off x="831411" y="1442330"/>
            <a:ext cx="3973340" cy="3973340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D7A6FB-119E-4B74-8135-C486129DFBA7}"/>
              </a:ext>
            </a:extLst>
          </p:cNvPr>
          <p:cNvSpPr/>
          <p:nvPr/>
        </p:nvSpPr>
        <p:spPr>
          <a:xfrm>
            <a:off x="5618743" y="640080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0AEBAF-BE6F-4984-8EA7-50AC64FC82F4}"/>
              </a:ext>
            </a:extLst>
          </p:cNvPr>
          <p:cNvSpPr/>
          <p:nvPr/>
        </p:nvSpPr>
        <p:spPr>
          <a:xfrm>
            <a:off x="5783335" y="802767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8" descr="Tag=CustomerPhoto&#10;Crop=1&#10;Align=N/A">
            <a:extLst>
              <a:ext uri="{FF2B5EF4-FFF2-40B4-BE49-F238E27FC236}">
                <a16:creationId xmlns:a16="http://schemas.microsoft.com/office/drawing/2014/main" id="{F97A37C1-9996-4D0C-925F-1E13C66133F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21" y="1122807"/>
            <a:ext cx="4961301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71349"/>
      </p:ext>
    </p:extLst>
  </p:cSld>
  <p:clrMapOvr>
    <a:masterClrMapping/>
  </p:clrMapOvr>
</p:sld>
</file>

<file path=ppt/slides/slide2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993853" y="1604772"/>
            <a:ext cx="3648456" cy="3648456"/>
          </a:xfrm>
          <a:prstGeom prst="roundRect">
            <a:avLst>
              <a:gd name="adj" fmla="val 14141"/>
            </a:avLst>
          </a:prstGeom>
          <a:solidFill>
            <a:schemeClr val="accent2"/>
          </a:solidFill>
          <a:ln>
            <a:noFill/>
          </a:ln>
        </p:spPr>
        <p:txBody>
          <a:bodyPr lIns="91440" tIns="91440" rIns="91440" bIns="91440">
            <a:normAutofit/>
          </a:bodyPr>
          <a:lstStyle/>
          <a:p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1476078-C513-4C0A-902F-C35B29B53B86}"/>
              </a:ext>
            </a:extLst>
          </p:cNvPr>
          <p:cNvSpPr/>
          <p:nvPr/>
        </p:nvSpPr>
        <p:spPr>
          <a:xfrm>
            <a:off x="831411" y="1442330"/>
            <a:ext cx="3973340" cy="397334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DFDF3-2B33-40F4-AB4F-AD6C70087A80}"/>
              </a:ext>
            </a:extLst>
          </p:cNvPr>
          <p:cNvSpPr/>
          <p:nvPr/>
        </p:nvSpPr>
        <p:spPr>
          <a:xfrm>
            <a:off x="5618743" y="640080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A4694D-980F-44FB-9EC8-BD26F6357F61}"/>
              </a:ext>
            </a:extLst>
          </p:cNvPr>
          <p:cNvSpPr/>
          <p:nvPr/>
        </p:nvSpPr>
        <p:spPr>
          <a:xfrm>
            <a:off x="5783335" y="802767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8" descr="Tag=CustomerPhoto&#10;Crop=1&#10;Align=N/A">
            <a:extLst>
              <a:ext uri="{FF2B5EF4-FFF2-40B4-BE49-F238E27FC236}">
                <a16:creationId xmlns:a16="http://schemas.microsoft.com/office/drawing/2014/main" id="{68585580-1EBD-447E-85F7-63EBCA6DED0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21" y="1122807"/>
            <a:ext cx="4961301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09972"/>
      </p:ext>
    </p:extLst>
  </p:cSld>
  <p:clrMapOvr>
    <a:masterClrMapping/>
  </p:clrMapOvr>
</p:sld>
</file>

<file path=ppt/slides/slide2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92352" y="2850676"/>
            <a:ext cx="2441180" cy="830997"/>
          </a:xfrm>
        </p:spPr>
        <p:txBody>
          <a:bodyPr tIns="274320" bIns="274320">
            <a:spAutoFit/>
          </a:bodyPr>
          <a:lstStyle/>
          <a:p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E9020-0080-434B-8CB0-0C3DD401828D}"/>
              </a:ext>
            </a:extLst>
          </p:cNvPr>
          <p:cNvSpPr/>
          <p:nvPr/>
        </p:nvSpPr>
        <p:spPr>
          <a:xfrm>
            <a:off x="636668" y="640080"/>
            <a:ext cx="798271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1A5580-0569-4EB0-B41C-14E238474328}"/>
              </a:ext>
            </a:extLst>
          </p:cNvPr>
          <p:cNvSpPr/>
          <p:nvPr/>
        </p:nvSpPr>
        <p:spPr>
          <a:xfrm>
            <a:off x="801520" y="802767"/>
            <a:ext cx="7653008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 descr="Tag=CustomerPhoto&#10;Crop=1&#10;Align=N/A">
            <a:extLst>
              <a:ext uri="{FF2B5EF4-FFF2-40B4-BE49-F238E27FC236}">
                <a16:creationId xmlns:a16="http://schemas.microsoft.com/office/drawing/2014/main" id="{ADCD8A5A-4A35-437C-8344-AA5AE52ACE6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25" y="1122807"/>
            <a:ext cx="7014799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06566"/>
      </p:ext>
    </p:extLst>
  </p:cSld>
  <p:clrMapOvr>
    <a:masterClrMapping/>
  </p:clrMapOvr>
</p:sld>
</file>

<file path=ppt/slides/slide2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4673" y="2907321"/>
            <a:ext cx="3211068" cy="1043363"/>
          </a:xfrm>
        </p:spPr>
        <p:txBody>
          <a:bodyPr wrap="square" tIns="365760" bIns="365760">
            <a:spAutoFit/>
          </a:bodyPr>
          <a:lstStyle/>
          <a:p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7D5E45-2D38-4061-B232-89708417F41D}"/>
              </a:ext>
            </a:extLst>
          </p:cNvPr>
          <p:cNvSpPr/>
          <p:nvPr/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6FB3B6-1656-47FD-9ED1-BA580886E787}"/>
              </a:ext>
            </a:extLst>
          </p:cNvPr>
          <p:cNvSpPr/>
          <p:nvPr/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1&#10;Align=N/A">
            <a:extLst>
              <a:ext uri="{FF2B5EF4-FFF2-40B4-BE49-F238E27FC236}">
                <a16:creationId xmlns:a16="http://schemas.microsoft.com/office/drawing/2014/main" id="{6F756966-3F93-4E87-964C-C19DA2F5F75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52" y="1122807"/>
            <a:ext cx="5925312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85152"/>
      </p:ext>
    </p:extLst>
  </p:cSld>
  <p:clrMapOvr>
    <a:masterClrMapping/>
  </p:clrMapOvr>
</p:sld>
</file>

<file path=ppt/slides/slide2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4672" y="2865770"/>
            <a:ext cx="4649726" cy="1126462"/>
          </a:xfrm>
        </p:spPr>
        <p:txBody>
          <a:bodyPr wrap="square" tIns="365760" bIns="365760">
            <a:sp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AF832F-0193-469E-B281-B05F0378D012}"/>
              </a:ext>
            </a:extLst>
          </p:cNvPr>
          <p:cNvSpPr/>
          <p:nvPr/>
        </p:nvSpPr>
        <p:spPr>
          <a:xfrm>
            <a:off x="6096001" y="640080"/>
            <a:ext cx="5455920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77336C-FC87-48BE-A7EA-70B4F050356D}"/>
              </a:ext>
            </a:extLst>
          </p:cNvPr>
          <p:cNvSpPr/>
          <p:nvPr/>
        </p:nvSpPr>
        <p:spPr>
          <a:xfrm>
            <a:off x="6259069" y="802767"/>
            <a:ext cx="512978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8" descr="Tag=CustomerPhoto&#10;Crop=1&#10;Align=N/A">
            <a:extLst>
              <a:ext uri="{FF2B5EF4-FFF2-40B4-BE49-F238E27FC236}">
                <a16:creationId xmlns:a16="http://schemas.microsoft.com/office/drawing/2014/main" id="{2BCB3F59-158E-4764-93D1-EF2C9A0D446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109" y="1122807"/>
            <a:ext cx="4489704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09130"/>
      </p:ext>
    </p:extLst>
  </p:cSld>
  <p:clrMapOvr>
    <a:masterClrMapping/>
  </p:clrMapOvr>
</p:sld>
</file>

<file path=ppt/slides/slide2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4671" y="2865770"/>
            <a:ext cx="6096641" cy="1126462"/>
          </a:xfrm>
        </p:spPr>
        <p:txBody>
          <a:bodyPr wrap="square" tIns="365760" bIns="36576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5E6ACF-1619-4410-9094-3F52A6EE9752}"/>
              </a:ext>
            </a:extLst>
          </p:cNvPr>
          <p:cNvSpPr/>
          <p:nvPr/>
        </p:nvSpPr>
        <p:spPr>
          <a:xfrm>
            <a:off x="7534655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5F293F-C9E3-4306-8822-3F2CD4AB9D0E}"/>
              </a:ext>
            </a:extLst>
          </p:cNvPr>
          <p:cNvSpPr/>
          <p:nvPr/>
        </p:nvSpPr>
        <p:spPr>
          <a:xfrm>
            <a:off x="7700771" y="802767"/>
            <a:ext cx="368503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 descr="Tag=CustomerPhoto&#10;Crop=1&#10;Align=N/A">
            <a:extLst>
              <a:ext uri="{FF2B5EF4-FFF2-40B4-BE49-F238E27FC236}">
                <a16:creationId xmlns:a16="http://schemas.microsoft.com/office/drawing/2014/main" id="{A13C5E8B-B64C-4983-A8DC-5E4E9158076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811" y="1122807"/>
            <a:ext cx="3044952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76363"/>
      </p:ext>
    </p:extLst>
  </p:cSld>
  <p:clrMapOvr>
    <a:masterClrMapping/>
  </p:clrMapOvr>
</p:sld>
</file>

<file path=ppt/slides/slide2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775505" y="2850675"/>
            <a:ext cx="2758027" cy="830997"/>
          </a:xfrm>
        </p:spPr>
        <p:txBody>
          <a:bodyPr tIns="274320" bIns="274320">
            <a:spAutoFit/>
          </a:bodyPr>
          <a:lstStyle/>
          <a:p>
            <a:endParaRPr lang="en-US" sz="2000" dirty="0"/>
          </a:p>
        </p:txBody>
      </p:sp>
      <p:pic>
        <p:nvPicPr>
          <p:cNvPr id="9" name="Picture 8" descr="Tag=CustomerPhoto&#10;Crop=1&#10;Align=N/A">
            <a:extLst>
              <a:ext uri="{FF2B5EF4-FFF2-40B4-BE49-F238E27FC236}">
                <a16:creationId xmlns:a16="http://schemas.microsoft.com/office/drawing/2014/main" id="{68DB8C25-4DD9-47C7-9DED-246E0766D6C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135424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54740"/>
      </p:ext>
    </p:extLst>
  </p:cSld>
  <p:clrMapOvr>
    <a:masterClrMapping/>
  </p:clrMapOvr>
</p:sld>
</file>

<file path=ppt/slides/slide2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42158" y="2850675"/>
            <a:ext cx="2758027" cy="830997"/>
          </a:xfrm>
        </p:spPr>
        <p:txBody>
          <a:bodyPr tIns="274320" bIns="274320">
            <a:spAutoFit/>
          </a:bodyPr>
          <a:lstStyle/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2571" y="6238816"/>
            <a:ext cx="2753746" cy="323968"/>
          </a:xfrm>
        </p:spPr>
        <p:txBody>
          <a:bodyPr/>
          <a:lstStyle/>
          <a:p>
            <a:pPr algn="l"/>
            <a:fld id="{722178B6-4C2E-4B50-A27E-F284EAF43B33}" type="datetime1">
              <a:rPr lang="en-US" smtClean="0"/>
              <a:pPr algn="l"/>
              <a:t>4/29/2016</a:t>
            </a:fld>
            <a:endParaRPr lang="en-US" dirty="0"/>
          </a:p>
        </p:txBody>
      </p:sp>
      <p:pic>
        <p:nvPicPr>
          <p:cNvPr id="9" name="Picture 8" descr="Tag=CustomerPhoto&#10;Crop=1&#10;Align=N/A">
            <a:extLst>
              <a:ext uri="{FF2B5EF4-FFF2-40B4-BE49-F238E27FC236}">
                <a16:creationId xmlns:a16="http://schemas.microsoft.com/office/drawing/2014/main" id="{369D56E6-978B-49D0-873D-C8C866F9DE3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76" y="0"/>
            <a:ext cx="8135424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93635" y="6236208"/>
            <a:ext cx="5901189" cy="320040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06780"/>
      </p:ext>
    </p:extLst>
  </p:cSld>
  <p:clrMapOvr>
    <a:masterClrMapping/>
  </p:clrMapOvr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7BA93-353A-495A-8EF5-4935C0D11626}"/>
              </a:ext>
            </a:extLst>
          </p:cNvPr>
          <p:cNvSpPr/>
          <p:nvPr/>
        </p:nvSpPr>
        <p:spPr>
          <a:xfrm>
            <a:off x="2065020" y="2472487"/>
            <a:ext cx="8055864" cy="342900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BFB22-53E5-4675-A69A-FC1C8D8EEC7C}"/>
              </a:ext>
            </a:extLst>
          </p:cNvPr>
          <p:cNvSpPr/>
          <p:nvPr/>
        </p:nvSpPr>
        <p:spPr>
          <a:xfrm>
            <a:off x="2228088" y="2635996"/>
            <a:ext cx="7729728" cy="310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 descr="Tag=CustomerPhoto&#10;Crop=1&#10;Align=N/A">
            <a:extLst>
              <a:ext uri="{FF2B5EF4-FFF2-40B4-BE49-F238E27FC236}">
                <a16:creationId xmlns:a16="http://schemas.microsoft.com/office/drawing/2014/main" id="{B6F7235D-917C-41E6-8CB5-9613A94CCDD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04" y="2801671"/>
            <a:ext cx="7397496" cy="277063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83817"/>
      </p:ext>
    </p:extLst>
  </p:cSld>
  <p:clrMapOvr>
    <a:masterClrMapping/>
  </p:clrMapOvr>
</p:sld>
</file>

<file path=ppt/slides/slide3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787865" y="3013505"/>
            <a:ext cx="2745667" cy="830997"/>
          </a:xfrm>
        </p:spPr>
        <p:txBody>
          <a:bodyPr lIns="182880" tIns="274320" rIns="182880" bIns="274320">
            <a:spAutoFit/>
          </a:bodyPr>
          <a:lstStyle/>
          <a:p>
            <a:endParaRPr lang="en-US" sz="2000" dirty="0"/>
          </a:p>
        </p:txBody>
      </p:sp>
      <p:pic>
        <p:nvPicPr>
          <p:cNvPr id="9" name="Picture 8" descr="Tag=CustomerPhoto&#10;Crop=1&#10;Align=N/A">
            <a:extLst>
              <a:ext uri="{FF2B5EF4-FFF2-40B4-BE49-F238E27FC236}">
                <a16:creationId xmlns:a16="http://schemas.microsoft.com/office/drawing/2014/main" id="{78756172-F6A8-4A1B-97FC-C61D3394294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135424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26263"/>
      </p:ext>
    </p:extLst>
  </p:cSld>
  <p:clrMapOvr>
    <a:masterClrMapping/>
  </p:clrMapOvr>
</p:sld>
</file>

<file path=ppt/slides/slide3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42158" y="2850675"/>
            <a:ext cx="2758027" cy="830997"/>
          </a:xfrm>
        </p:spPr>
        <p:txBody>
          <a:bodyPr tIns="274320" bIns="274320">
            <a:spAutoFit/>
          </a:bodyPr>
          <a:lstStyle/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2571" y="6238816"/>
            <a:ext cx="2753746" cy="323968"/>
          </a:xfrm>
        </p:spPr>
        <p:txBody>
          <a:bodyPr/>
          <a:lstStyle/>
          <a:p>
            <a:pPr algn="l"/>
            <a:fld id="{722178B6-4C2E-4B50-A27E-F284EAF43B33}" type="datetime1">
              <a:rPr lang="en-US" smtClean="0"/>
              <a:pPr algn="l"/>
              <a:t>4/29/2016</a:t>
            </a:fld>
            <a:endParaRPr lang="en-US" dirty="0"/>
          </a:p>
        </p:txBody>
      </p:sp>
      <p:pic>
        <p:nvPicPr>
          <p:cNvPr id="9" name="Picture 8" descr="Tag=CustomerPhoto&#10;Crop=1&#10;Align=N/A">
            <a:extLst>
              <a:ext uri="{FF2B5EF4-FFF2-40B4-BE49-F238E27FC236}">
                <a16:creationId xmlns:a16="http://schemas.microsoft.com/office/drawing/2014/main" id="{A58A8558-6017-485C-B861-941DF6083FE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76" y="0"/>
            <a:ext cx="8135424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93635" y="6236208"/>
            <a:ext cx="5901189" cy="320040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27273"/>
      </p:ext>
    </p:extLst>
  </p:cSld>
  <p:clrMapOvr>
    <a:masterClrMapping/>
  </p:clrMapOvr>
</p:sld>
</file>

<file path=ppt/slides/slide3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736080" y="2958106"/>
            <a:ext cx="4797453" cy="941796"/>
          </a:xfrm>
        </p:spPr>
        <p:txBody>
          <a:bodyPr wrap="square" lIns="182880" tIns="274320" rIns="182880" bIns="274320">
            <a:spAutoFit/>
          </a:bodyPr>
          <a:lstStyle/>
          <a:p>
            <a:endParaRPr lang="en-US" dirty="0"/>
          </a:p>
        </p:txBody>
      </p:sp>
      <p:pic>
        <p:nvPicPr>
          <p:cNvPr id="9" name="Picture 8" descr="Tag=CustomerPhoto&#10;Crop=1&#10;Align=N/A">
            <a:extLst>
              <a:ext uri="{FF2B5EF4-FFF2-40B4-BE49-F238E27FC236}">
                <a16:creationId xmlns:a16="http://schemas.microsoft.com/office/drawing/2014/main" id="{BFD27619-F592-44ED-9931-103C5DA1022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095999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7674" y="6236208"/>
            <a:ext cx="4343400" cy="32004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66156"/>
      </p:ext>
    </p:extLst>
  </p:cSld>
  <p:clrMapOvr>
    <a:masterClrMapping/>
  </p:clrMapOvr>
</p:sld>
</file>

<file path=ppt/slides/slide3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37674" y="2958106"/>
            <a:ext cx="4872548" cy="941796"/>
          </a:xfrm>
        </p:spPr>
        <p:txBody>
          <a:bodyPr wrap="square" lIns="182880" tIns="274320" rIns="182880" bIns="274320">
            <a:sp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7674" y="6236208"/>
            <a:ext cx="4343400" cy="32004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Sample Footer Text</a:t>
            </a:r>
          </a:p>
        </p:txBody>
      </p:sp>
      <p:pic>
        <p:nvPicPr>
          <p:cNvPr id="9" name="Picture 8" descr="Tag=CustomerPhoto&#10;Crop=1&#10;Align=N/A">
            <a:extLst>
              <a:ext uri="{FF2B5EF4-FFF2-40B4-BE49-F238E27FC236}">
                <a16:creationId xmlns:a16="http://schemas.microsoft.com/office/drawing/2014/main" id="{63F95ABF-9D4D-4D7A-91FB-772C7E17C61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302" y="0"/>
            <a:ext cx="6095999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13266"/>
      </p:ext>
    </p:extLst>
  </p:cSld>
  <p:clrMapOvr>
    <a:masterClrMapping/>
  </p:clrMapOvr>
</p:sld>
</file>

<file path=ppt/slides/slide3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88321" y="2708416"/>
            <a:ext cx="4512884" cy="1126462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lIns="274320" tIns="365760" rIns="274320" bIns="365760">
            <a:spAutoFit/>
          </a:bodyPr>
          <a:lstStyle/>
          <a:p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CAE339-1E8F-48C5-B62B-7F91054FBDDF}"/>
              </a:ext>
            </a:extLst>
          </p:cNvPr>
          <p:cNvSpPr/>
          <p:nvPr/>
        </p:nvSpPr>
        <p:spPr>
          <a:xfrm>
            <a:off x="797130" y="640080"/>
            <a:ext cx="5455920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4911-9174-483A-986D-6DE5B2AC5E44}"/>
              </a:ext>
            </a:extLst>
          </p:cNvPr>
          <p:cNvSpPr/>
          <p:nvPr/>
        </p:nvSpPr>
        <p:spPr>
          <a:xfrm>
            <a:off x="960198" y="802767"/>
            <a:ext cx="512978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ag=CustomerPhoto&#10;Crop=1&#10;Align=N/A">
            <a:extLst>
              <a:ext uri="{FF2B5EF4-FFF2-40B4-BE49-F238E27FC236}">
                <a16:creationId xmlns:a16="http://schemas.microsoft.com/office/drawing/2014/main" id="{C300F505-765F-4DF1-BD02-3A5C406A053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238" y="1122807"/>
            <a:ext cx="4489704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85C0-49CB-48CF-A926-E59C007D5A3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23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60493" y="2653016"/>
            <a:ext cx="5905760" cy="1237262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lIns="274320" tIns="365760" rIns="274320" bIns="365760">
            <a:spAutoFit/>
          </a:bodyPr>
          <a:lstStyle/>
          <a:p>
            <a:endParaRPr lang="en-US" sz="3600" dirty="0" err="1">
              <a:solidFill>
                <a:srgbClr val="262626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C7F3A5-5272-4EE5-89EE-2430B5DB1B0A}"/>
              </a:ext>
            </a:extLst>
          </p:cNvPr>
          <p:cNvSpPr/>
          <p:nvPr/>
        </p:nvSpPr>
        <p:spPr>
          <a:xfrm>
            <a:off x="810995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41C73C-0E4D-4EEF-A314-07A70E7C4B74}"/>
              </a:ext>
            </a:extLst>
          </p:cNvPr>
          <p:cNvSpPr/>
          <p:nvPr/>
        </p:nvSpPr>
        <p:spPr>
          <a:xfrm>
            <a:off x="977111" y="802767"/>
            <a:ext cx="368503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ag=CustomerPhoto&#10;Crop=1&#10;Align=N/A">
            <a:extLst>
              <a:ext uri="{FF2B5EF4-FFF2-40B4-BE49-F238E27FC236}">
                <a16:creationId xmlns:a16="http://schemas.microsoft.com/office/drawing/2014/main" id="{86F94E6F-7462-494C-AD7A-29B4B49CBBF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51" y="1122807"/>
            <a:ext cx="3044952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85C0-49CB-48CF-A926-E59C007D5A3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18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0" descr="Tag=CustomerPhoto&#10;Crop=1&#10;Align=N/A">
            <a:extLst>
              <a:ext uri="{FF2B5EF4-FFF2-40B4-BE49-F238E27FC236}">
                <a16:creationId xmlns:a16="http://schemas.microsoft.com/office/drawing/2014/main" id="{0AED9300-2AFB-43F6-BB70-BD05289F3F35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4225A4-280A-48F8-8CC2-24AC40013D26}"/>
              </a:ext>
            </a:extLst>
          </p:cNvPr>
          <p:cNvSpPr/>
          <p:nvPr/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bg2">
                <a:lumMod val="75000"/>
                <a:alpha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42418C-36F2-4A22-8386-BF9F5B61F000}"/>
              </a:ext>
            </a:extLst>
          </p:cNvPr>
          <p:cNvSpPr/>
          <p:nvPr/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bg2">
              <a:lumMod val="7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>
            <a:normAutofit/>
          </a:bodyPr>
          <a:lstStyle/>
          <a:p>
            <a:endParaRPr lang="en-US" sz="6000" spc="-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alpha val="70000"/>
                  </a:schemeClr>
                </a:solidFill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CD17-BBE6-428B-905E-251EDD67C57F}" type="datetime1">
              <a:rPr lang="en-US" smtClean="0">
                <a:solidFill>
                  <a:schemeClr val="bg1">
                    <a:alpha val="70000"/>
                  </a:schemeClr>
                </a:solidFill>
              </a:rPr>
              <a:t>4/29/2016</a:t>
            </a:fld>
            <a:endParaRPr lang="en-US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84582"/>
      </p:ext>
    </p:extLst>
  </p:cSld>
  <p:clrMapOvr>
    <a:masterClrMapping/>
  </p:clrMapOvr>
</p:sld>
</file>

<file path=ppt/slides/slide3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Tag=CustomerPhoto&#10;Crop=1&#10;Align=N/A">
            <a:extLst>
              <a:ext uri="{FF2B5EF4-FFF2-40B4-BE49-F238E27FC236}">
                <a16:creationId xmlns:a16="http://schemas.microsoft.com/office/drawing/2014/main" id="{721DC9AA-E3C0-40E2-A514-F820FF04A68D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24000" y="2593388"/>
            <a:ext cx="9144000" cy="1671227"/>
          </a:xfrm>
          <a:solidFill>
            <a:srgbClr val="FFFFFF"/>
          </a:solidFill>
          <a:ln w="279400" cap="sq" cmpd="thinThick">
            <a:solidFill>
              <a:srgbClr val="FFFFFF">
                <a:alpha val="90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457200" rIns="365760" bIns="457200" rtlCol="0" anchor="ctr">
            <a:spAutoFit/>
          </a:bodyPr>
          <a:lstStyle/>
          <a:p>
            <a:pPr defTabSz="457200"/>
            <a:endParaRPr lang="en-US" sz="54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22778"/>
      </p:ext>
    </p:extLst>
  </p:cSld>
  <p:clrMapOvr>
    <a:masterClrMapping/>
  </p:clrMapOvr>
</p:sld>
</file>

<file path=ppt/slides/slide3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Tag=CustomerPhoto&#10;Crop=1&#10;Align=N/A">
            <a:extLst>
              <a:ext uri="{FF2B5EF4-FFF2-40B4-BE49-F238E27FC236}">
                <a16:creationId xmlns:a16="http://schemas.microsoft.com/office/drawing/2014/main" id="{27924EDE-EBEE-4778-9C05-EE419FDA419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24000" y="2593389"/>
            <a:ext cx="9144000" cy="1671227"/>
          </a:xfrm>
          <a:solidFill>
            <a:schemeClr val="bg1">
              <a:alpha val="90000"/>
            </a:schemeClr>
          </a:solidFill>
          <a:ln w="279400" cap="sq" cmpd="thinThick">
            <a:solidFill>
              <a:schemeClr val="bg1">
                <a:alpha val="9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457200" rIns="365760" bIns="457200" rtlCol="0" anchor="ctr">
            <a:spAutoFit/>
          </a:bodyPr>
          <a:lstStyle/>
          <a:p>
            <a:pPr defTabSz="457200"/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74350"/>
      </p:ext>
    </p:extLst>
  </p:cSld>
  <p:clrMapOvr>
    <a:masterClrMapping/>
  </p:clrMapOvr>
</p:sld>
</file>

<file path=ppt/slides/slide3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Tag=CustomerPhoto&#10;Crop=1&#10;Align=N/A">
            <a:extLst>
              <a:ext uri="{FF2B5EF4-FFF2-40B4-BE49-F238E27FC236}">
                <a16:creationId xmlns:a16="http://schemas.microsoft.com/office/drawing/2014/main" id="{F58BBAF5-D64B-41D2-B6F4-23B80EF0F76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24000" y="2593388"/>
            <a:ext cx="9144000" cy="1671227"/>
          </a:xfrm>
          <a:solidFill>
            <a:schemeClr val="tx1">
              <a:alpha val="97000"/>
            </a:schemeClr>
          </a:solidFill>
          <a:ln w="279400" cap="sq" cmpd="thinThick">
            <a:solidFill>
              <a:schemeClr val="tx1">
                <a:alpha val="9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457200" rIns="365760" bIns="457200" rtlCol="0" anchor="ctr">
            <a:spAutoFit/>
          </a:bodyPr>
          <a:lstStyle/>
          <a:p>
            <a:pPr defTabSz="457200"/>
            <a:endParaRPr lang="en-US" sz="54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037"/>
      </p:ext>
    </p:extLst>
  </p:cSld>
  <p:clrMapOvr>
    <a:masterClrMapping/>
  </p:clrMapOvr>
</p:sld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2C078-FDD2-4E0D-9B19-641CE1E21386}"/>
              </a:ext>
            </a:extLst>
          </p:cNvPr>
          <p:cNvSpPr/>
          <p:nvPr/>
        </p:nvSpPr>
        <p:spPr>
          <a:xfrm>
            <a:off x="3520440" y="2537477"/>
            <a:ext cx="515112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70AE4E-72F0-49B1-A417-9402C329723F}"/>
              </a:ext>
            </a:extLst>
          </p:cNvPr>
          <p:cNvSpPr/>
          <p:nvPr/>
        </p:nvSpPr>
        <p:spPr>
          <a:xfrm>
            <a:off x="3686556" y="2703034"/>
            <a:ext cx="481888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7" descr="Tag=CustomerPhoto&#10;Crop=1&#10;Align=N/A">
            <a:extLst>
              <a:ext uri="{FF2B5EF4-FFF2-40B4-BE49-F238E27FC236}">
                <a16:creationId xmlns:a16="http://schemas.microsoft.com/office/drawing/2014/main" id="{D650BFAA-2128-4B13-A550-053FB4821D0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48" y="2867626"/>
            <a:ext cx="4489704" cy="26517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98926"/>
      </p:ext>
    </p:extLst>
  </p:cSld>
  <p:clrMapOvr>
    <a:masterClrMapping/>
  </p:clrMapOvr>
</p:sld>
</file>

<file path=ppt/slides/slide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01084B-F343-45B7-90EA-3BE227E160BF}"/>
              </a:ext>
            </a:extLst>
          </p:cNvPr>
          <p:cNvSpPr/>
          <p:nvPr/>
        </p:nvSpPr>
        <p:spPr>
          <a:xfrm>
            <a:off x="4215865" y="2537477"/>
            <a:ext cx="376027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1825C-967F-455A-8238-954907ECD104}"/>
              </a:ext>
            </a:extLst>
          </p:cNvPr>
          <p:cNvSpPr/>
          <p:nvPr/>
        </p:nvSpPr>
        <p:spPr>
          <a:xfrm>
            <a:off x="4381500" y="2703034"/>
            <a:ext cx="3429000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7" descr="Tag=CustomerPhoto&#10;Crop=1&#10;Align=N/A">
            <a:extLst>
              <a:ext uri="{FF2B5EF4-FFF2-40B4-BE49-F238E27FC236}">
                <a16:creationId xmlns:a16="http://schemas.microsoft.com/office/drawing/2014/main" id="{5182BB35-801A-4567-BF57-6E4C5BF247B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092" y="2867626"/>
            <a:ext cx="3099816" cy="26517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65404"/>
      </p:ext>
    </p:extLst>
  </p:cSld>
  <p:clrMapOvr>
    <a:masterClrMapping/>
  </p:clrMapOvr>
</p:sld>
</file>

<file path=ppt/slides/slide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DF2B3E-FD98-4745-8DE7-22102E73A293}"/>
              </a:ext>
            </a:extLst>
          </p:cNvPr>
          <p:cNvSpPr/>
          <p:nvPr/>
        </p:nvSpPr>
        <p:spPr>
          <a:xfrm>
            <a:off x="4770120" y="2537477"/>
            <a:ext cx="265176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F378AE-023B-4329-A0F1-B966CE226552}"/>
              </a:ext>
            </a:extLst>
          </p:cNvPr>
          <p:cNvSpPr/>
          <p:nvPr/>
        </p:nvSpPr>
        <p:spPr>
          <a:xfrm>
            <a:off x="4934712" y="2703034"/>
            <a:ext cx="2322576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7" descr="Tag=CustomerPhoto&#10;Crop=1&#10;Align=N/A">
            <a:extLst>
              <a:ext uri="{FF2B5EF4-FFF2-40B4-BE49-F238E27FC236}">
                <a16:creationId xmlns:a16="http://schemas.microsoft.com/office/drawing/2014/main" id="{CABE1D96-04E5-4AE4-91CD-29119FA4571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181" y="2867626"/>
            <a:ext cx="1995638" cy="26517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59657"/>
      </p:ext>
    </p:extLst>
  </p:cSld>
  <p:clrMapOvr>
    <a:masterClrMapping/>
  </p:clrMapOvr>
</p:sld>
</file>

<file path=ppt/slides/slide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07599" y="4892040"/>
            <a:ext cx="7729728" cy="11887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5" descr="Tag=CustomerPhoto&#10;Crop=1&#10;Align=N/A">
            <a:extLst>
              <a:ext uri="{FF2B5EF4-FFF2-40B4-BE49-F238E27FC236}">
                <a16:creationId xmlns:a16="http://schemas.microsoft.com/office/drawing/2014/main" id="{4EC61F5C-2E02-4B18-ABEE-A7AF1B251A8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E1C3-8ECA-4F6A-BDEA-CC91ECB74DEE}" type="datetime1">
              <a:rPr lang="en-US" smtClean="0"/>
              <a:t>4/29/2016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6210"/>
      </p:ext>
    </p:extLst>
  </p:cSld>
  <p:clrMapOvr>
    <a:masterClrMapping/>
  </p:clrMapOvr>
</p:sld>
</file>

<file path=ppt/slides/slide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Tag=CustomerPhoto&#10;Crop=1&#10;Align=N/A">
            <a:extLst>
              <a:ext uri="{FF2B5EF4-FFF2-40B4-BE49-F238E27FC236}">
                <a16:creationId xmlns:a16="http://schemas.microsoft.com/office/drawing/2014/main" id="{FB243E04-37CA-4F0A-A887-D523613089F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1136" y="2958103"/>
            <a:ext cx="7729728" cy="941796"/>
          </a:xfrm>
          <a:solidFill>
            <a:srgbClr val="FFFFFF">
              <a:alpha val="80000"/>
            </a:srgbClr>
          </a:solidFill>
        </p:spPr>
        <p:txBody>
          <a:bodyPr lIns="182880" tIns="274320" rIns="182880" bIns="274320">
            <a:spAutoFit/>
          </a:bodyPr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89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Tag=CustomerPhoto&#10;Crop=1&#10;Align=N/A">
            <a:extLst>
              <a:ext uri="{FF2B5EF4-FFF2-40B4-BE49-F238E27FC236}">
                <a16:creationId xmlns:a16="http://schemas.microsoft.com/office/drawing/2014/main" id="{E509D4D6-1ED2-45D3-8423-345594DCF8C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1724" y="2606040"/>
            <a:ext cx="8988552" cy="1645920"/>
          </a:xfrm>
          <a:solidFill>
            <a:srgbClr val="FFFFFF">
              <a:alpha val="80000"/>
            </a:srgbClr>
          </a:solidFill>
        </p:spPr>
        <p:txBody>
          <a:bodyPr lIns="274320" tIns="182880" rIns="274320" bIns="182880">
            <a:normAutofit/>
          </a:bodyPr>
          <a:lstStyle/>
          <a:p>
            <a:endParaRPr lang="en-US" sz="3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6255</TotalTime>
  <Words>273</Words>
  <Application>Microsoft Office PowerPoint</Application>
  <PresentationFormat>Widescreen</PresentationFormat>
  <Paragraphs>195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Schilling</dc:creator>
  <cp:lastModifiedBy>Christopher Maloney (POWERPOINT)</cp:lastModifiedBy>
  <cp:revision>108</cp:revision>
  <dcterms:created xsi:type="dcterms:W3CDTF">2015-10-15T18:26:42Z</dcterms:created>
  <dcterms:modified xsi:type="dcterms:W3CDTF">2016-04-29T18:05:23Z</dcterms:modified>
</cp:coreProperties>
</file>