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8" r:id="rId2"/>
    <p:sldId id="260" r:id="rId3"/>
    <p:sldId id="267" r:id="rId4"/>
    <p:sldId id="294" r:id="rId5"/>
    <p:sldId id="295" r:id="rId6"/>
    <p:sldId id="296" r:id="rId7"/>
    <p:sldId id="256" r:id="rId8"/>
    <p:sldId id="257" r:id="rId9"/>
    <p:sldId id="292" r:id="rId10"/>
    <p:sldId id="259" r:id="rId11"/>
    <p:sldId id="293" r:id="rId12"/>
    <p:sldId id="261" r:id="rId13"/>
    <p:sldId id="262" r:id="rId14"/>
    <p:sldId id="266" r:id="rId15"/>
    <p:sldId id="265" r:id="rId16"/>
    <p:sldId id="263" r:id="rId17"/>
    <p:sldId id="302" r:id="rId18"/>
    <p:sldId id="286" r:id="rId19"/>
    <p:sldId id="287" r:id="rId20"/>
    <p:sldId id="288" r:id="rId21"/>
    <p:sldId id="299" r:id="rId22"/>
    <p:sldId id="300" r:id="rId23"/>
    <p:sldId id="301" r:id="rId24"/>
    <p:sldId id="268" r:id="rId25"/>
    <p:sldId id="289" r:id="rId26"/>
    <p:sldId id="290" r:id="rId27"/>
    <p:sldId id="291" r:id="rId28"/>
    <p:sldId id="271" r:id="rId29"/>
    <p:sldId id="297" r:id="rId30"/>
    <p:sldId id="272" r:id="rId31"/>
    <p:sldId id="298" r:id="rId32"/>
    <p:sldId id="278" r:id="rId33"/>
    <p:sldId id="279" r:id="rId34"/>
    <p:sldId id="305" r:id="rId35"/>
    <p:sldId id="306" r:id="rId36"/>
    <p:sldId id="275" r:id="rId37"/>
    <p:sldId id="283" r:id="rId38"/>
    <p:sldId id="285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ID=b0d978ec-68c4-4485-a6a1-2de4e52de55d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3607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ID=eb53b6ef-f376-4ff0-96f8-7a40a87b198f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6839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ID=2fa0122f-ed1c-4709-be29-1c7c40a74281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5673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ID=71896326-4143-4949-be10-0319e572a345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141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ID=86903383-8a0d-46a2-bd2e-56f0c77e7257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9212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ID=17376bef-f992-43e2-bc89-299496320667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8188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ID=216365ac-241f-4c82-90b1-4da7843850d3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3652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ID=d328b6c1-4b13-4d56-8159-bfe402116231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759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ID=7b5b5886-f1f2-4135-8b83-068d091ff563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3046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ID=bea1d9b5-7c47-44b3-b87c-57aae3044993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7262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ID=087110a2-688a-418c-86a7-b7cde4ec04a0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4198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ID=f4d4de6b-053f-45b0-a020-b53076f00268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5112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ID=07861ef2-c8c9-49b3-8b3d-765062e4af71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8010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ID=6407fe2b-7470-4efe-8944-cd687c460a33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928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ID=9366cc4c-2ff4-4183-9e96-fe8c8fd08438
FamilyID=NoFamily
Recipe=CROP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5619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ID=5a06aa40-98ed-4f29-b5f7-33cbc8550841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1162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ID=c23dbf17-343e-4c16-9207-db337137e21f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2191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ID=19bc0d74-d6ee-447c-abd1-dc686ecca675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0374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ID=7c3b986c-2085-461e-9a95-db1d7b70babd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1913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ID=d61f5d15-4cd5-40b8-8c40-debc514c6e0d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6704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ID=81e966ae-c24c-4299-bff8-0da32e56c5ab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6206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ID=2e977d0e-1436-4e06-a601-e92ff35149d0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1583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ID=6c03efef-883b-4e88-966f-34367a615e68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0747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ID=1550b93a-44f5-4303-9185-a6a79d50ee38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1166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ID=5522b156-a953-4c07-b11e-28125c0f7719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8744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ID=b60cb9f1-bd39-4df0-86b5-839c4c220590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2377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ID=f0ddc862-8680-4621-a76a-886adb9ced21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4769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ID=2e8b02b4-eef2-4a7b-bdaf-ff4792c4d483
FamilyID=NoFamily
Recipe=CROP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6566"/>
      </p:ext>
    </p:extLst>
  </p:cSld>
  <p:clrMapOvr>
    <a:masterClrMapping/>
  </p:clrMapOvr>
</p:notes>
</file>

<file path=ppt/notesSlides/notesSlide3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ID=0e07beb8-9db5-4ee9-be91-36c27bbd8c51
FamilyID=NoFamily
Recipe=CROP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6311"/>
      </p:ext>
    </p:extLst>
  </p:cSld>
  <p:clrMapOvr>
    <a:masterClrMapping/>
  </p:clrMapOvr>
</p:notes>
</file>

<file path=ppt/notesSlides/notesSlide3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ID=6d61a926-7a00-449e-bcd8-725b9d0e36eb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9618"/>
      </p:ext>
    </p:extLst>
  </p:cSld>
  <p:clrMapOvr>
    <a:masterClrMapping/>
  </p:clrMapOvr>
</p:notes>
</file>

<file path=ppt/notesSlides/notesSlide3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ID=b812a83c-138e-4e34-965e-a7e678a460fa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1695"/>
      </p:ext>
    </p:extLst>
  </p:cSld>
  <p:clrMapOvr>
    <a:masterClrMapping/>
  </p:clrMapOvr>
</p:notes>
</file>

<file path=ppt/notesSlides/notesSlide3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ID=a3441e9a-3e59-489b-a40b-a247e199d1ba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5401"/>
      </p:ext>
    </p:extLst>
  </p:cSld>
  <p:clrMapOvr>
    <a:masterClrMapping/>
  </p:clrMapOvr>
</p:notes>
</file>

<file path=ppt/notesSlides/notesSlide3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ID=8b7eb941-6a21-4aa6-9826-d083ca3b90c7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7035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ID=886fe130-7bc8-4398-8685-d24ae9289651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2590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ID=b7e4a528-5d77-4796-993a-20fdf82bf5d2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811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ID=6b42e481-a8de-4d1b-a14c-7b9f016c8521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8241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ID=6bf44864-685d-4217-a70a-c436c32041ef
FamilyID=NoFamily
Recipe=CROP
Type=Edge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42123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ID=1b2c0376-9408-4413-8ece-6e40eb2df5f4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4860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ID=4efae4ae-5b08-4ab0-a270-fc5cceb6e3d2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8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9528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041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3630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928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2552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82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3298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AD5597-A436-40DA-90EE-0922AA3FCC1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2560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AA3E21-C86C-4A80-AA01-5A7EC4C78B8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1C4A38E5-EE88-46AE-9034-AED52A873E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BF6A42A3-0526-4A38-B5D4-2649197F80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274320" rIns="274320" bIns="27432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4453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C86298CC-1288-407E-849A-B8D51061A6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182880" rIns="274320" bIns="182880">
            <a:normAutofit/>
          </a:bodyPr>
          <a:lstStyle/>
          <a:p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4261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108D2778-22C2-4CC0-ACC1-30DCFBDCF4B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960116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DA4BC-9418-4397-B37F-1AD177DC72A9}"/>
              </a:ext>
            </a:extLst>
          </p:cNvPr>
          <p:cNvSpPr/>
          <p:nvPr/>
        </p:nvSpPr>
        <p:spPr>
          <a:xfrm>
            <a:off x="2068068" y="795524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CC8DE32A-A822-40E5-9D37-6D82AB898888}"/>
              </a:ext>
            </a:extLst>
          </p:cNvPr>
          <p:cNvSpPr/>
          <p:nvPr/>
        </p:nvSpPr>
        <p:spPr>
          <a:xfrm>
            <a:off x="4264526" y="2020820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1613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5D33B25A-A7B4-4F8B-B2B8-B604953465A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57C30CE9-08AF-4F03-BA07-949E0A11244B}"/>
              </a:ext>
            </a:extLst>
          </p:cNvPr>
          <p:cNvSpPr/>
          <p:nvPr/>
        </p:nvSpPr>
        <p:spPr>
          <a:xfrm>
            <a:off x="3815348" y="153386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E3C13-879B-452F-A868-D078736A1464}"/>
              </a:ext>
            </a:extLst>
          </p:cNvPr>
          <p:cNvSpPr/>
          <p:nvPr/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093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F705C564-BC7B-48B6-BF6C-FF7003EB4B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792159"/>
            <a:ext cx="2286000" cy="22860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8231D-A564-495C-9056-3E856965AAF6}"/>
              </a:ext>
            </a:extLst>
          </p:cNvPr>
          <p:cNvSpPr/>
          <p:nvPr/>
        </p:nvSpPr>
        <p:spPr>
          <a:xfrm>
            <a:off x="631417" y="627567"/>
            <a:ext cx="2615184" cy="2615184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F5CB3B9A-4B4C-4C23-A43E-B5E61A20E281}"/>
              </a:ext>
            </a:extLst>
          </p:cNvPr>
          <p:cNvSpPr/>
          <p:nvPr/>
        </p:nvSpPr>
        <p:spPr>
          <a:xfrm>
            <a:off x="4072021" y="197510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59808854-1337-4B29-A090-448A36BA437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622FAC5-3828-4E2A-A261-7AAE6D5F7EEF}"/>
              </a:ext>
            </a:extLst>
          </p:cNvPr>
          <p:cNvSpPr/>
          <p:nvPr/>
        </p:nvSpPr>
        <p:spPr>
          <a:xfrm>
            <a:off x="669919" y="810447"/>
            <a:ext cx="2615184" cy="2615184"/>
          </a:xfrm>
          <a:prstGeom prst="flowChartDocumen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0110ED89-E7D9-40FF-941E-BC63B8EE87E2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D602FEDC-51F4-4663-9B3B-42B3AC5D151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811411"/>
            <a:ext cx="2286000" cy="2286000"/>
          </a:xfrm>
          <a:prstGeom prst="roundRect">
            <a:avLst>
              <a:gd name="adj" fmla="val 14141"/>
            </a:avLst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46683-ABE0-4F77-A135-7DE1835F0815}"/>
              </a:ext>
            </a:extLst>
          </p:cNvPr>
          <p:cNvSpPr/>
          <p:nvPr/>
        </p:nvSpPr>
        <p:spPr>
          <a:xfrm>
            <a:off x="626554" y="646819"/>
            <a:ext cx="2615184" cy="2615184"/>
          </a:xfrm>
          <a:prstGeom prst="roundRec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 descr="&lt;al:focusRegion/&gt;">
            <a:extLst>
              <a:ext uri="{FF2B5EF4-FFF2-40B4-BE49-F238E27FC236}">
                <a16:creationId xmlns:a16="http://schemas.microsoft.com/office/drawing/2014/main" id="{F9BD82B2-CC1B-4264-9BED-1135B0FAD163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435EF2-A625-49E5-B26F-D45C239E8B44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C2860A6C-861B-4B33-BB78-4314F2BFF9B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99DF7-AB43-4D79-8B91-3E8A3421E6EB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48AFE-FA51-48C6-A39A-D4598140580A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16BE4-B4F3-412C-AA8B-BA7A8272771C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1F9A1-7AD6-4EC8-8019-3D38DF1BEDEC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C46D2779-85D2-4E52-A2A5-0F8F4D83D0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46DEE72-725D-4BA8-9CB8-A01201F51378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D766F-8AA4-4A42-8B4A-82DC5D3A56FF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3D0B6-0A06-4313-AB4E-F95539C6E650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21E971F7-C5E9-4DE5-BEDA-97539F8D4D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08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AD7456BE-6958-42CC-B3B5-27973CEF5C4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0BD4D3-EB24-426F-9BF0-E13959DC7870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4DBB8-4C57-41E6-9607-78B3E28E24C1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D813B-28A7-4E39-B910-13E2C8B88D87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7BDBE052-1E59-49D5-870F-4C3C34C01F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486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F6957-7685-4DF7-BB4C-6456C44ADD6A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2F26F-A87E-42B6-9C9A-1175F3325F35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368C0-A83C-46B0-ABA8-DF3EA4783BA4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5EE4265C-99A0-4F31-9456-E93EEBF216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3201527F-4E93-4F30-8350-3E9BD22A4787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9B358A-628A-46D4-8567-0F26B62C3ABF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3D41A2-A77D-4A6F-A0D2-D1EED6B1CF7A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F34C620B-F9EE-402A-B2EE-66C26C68A68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349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40916-83FD-4EAB-B852-191C6C19F86C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B427E-224B-4BCA-BC2E-4C85D00C37B2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EEE654-A2D6-48EF-AC98-EBBC8525C27E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A18885ED-BE46-4852-B678-4A20557B8E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9972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62610-FC02-4CEB-A0DD-D88A6AF39C18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CB66A-EB9E-4933-ABCD-9A2C6ABE5450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5AF5B4E5-4DDF-4B63-B308-7FC76FFB57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940E4-C13B-40E2-BBE7-B4D5C4431239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40579D-B19A-4294-B609-AC21F57E3F41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14F59BB4-3A6A-4D8C-B895-57C1B29C018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5152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EAAD1-BD9C-4FB2-B661-F49DBA544F38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CE6ED-ABAB-4859-B20B-EE263259099E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1&#10;Align=N/A">
            <a:extLst>
              <a:ext uri="{FF2B5EF4-FFF2-40B4-BE49-F238E27FC236}">
                <a16:creationId xmlns:a16="http://schemas.microsoft.com/office/drawing/2014/main" id="{090A6A54-1757-4F22-BFCB-A12AF198B3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130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318F0-7BF3-43EC-9C85-CCE3495C05B4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1756AF-EF99-49AD-BBF0-D3F35A0B8E57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C09512E6-4AAE-4298-9CC9-09A8481F77A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6363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75505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90BA4AF6-787A-4E8F-92F7-E3C647A5B0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740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D3BDCB44-D5B3-48E3-8CA8-98EF30864A5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6780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A474E-A632-4045-BE8E-55A4D13371F9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A58A5-D630-49C5-9E4C-C4F46A558F82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Tag=CustomerPhoto&#10;Crop=1&#10;Align=N/A">
            <a:extLst>
              <a:ext uri="{FF2B5EF4-FFF2-40B4-BE49-F238E27FC236}">
                <a16:creationId xmlns:a16="http://schemas.microsoft.com/office/drawing/2014/main" id="{A18E0CBF-0303-426A-8682-86EC46455F8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lIns="182880" tIns="274320" rIns="18288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F93F4B2A-54B1-4BAD-A13C-8D46F439F41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1E1F6C6D-CE52-44FF-B5DD-30EF96574BB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7273"/>
      </p:ext>
    </p:extLst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28DA3A59-BF96-498F-AAEE-7316183840B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7674" y="2958106"/>
            <a:ext cx="4872548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C976669F-D07A-4E8A-8419-3156C8DFE67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2" y="0"/>
            <a:ext cx="6095999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3266"/>
      </p:ext>
    </p:extLst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88321" y="2708416"/>
            <a:ext cx="4512884" cy="1126462"/>
          </a:xfrm>
        </p:spPr>
        <p:txBody>
          <a:bodyPr lIns="274320" tIns="365760" rIns="274320" bIns="36576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7EB9F-181E-47FC-9B0F-166C258F0F22}"/>
              </a:ext>
            </a:extLst>
          </p:cNvPr>
          <p:cNvSpPr/>
          <p:nvPr/>
        </p:nvSpPr>
        <p:spPr>
          <a:xfrm>
            <a:off x="797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57B95-1980-40AF-AFFE-777205C66A7A}"/>
              </a:ext>
            </a:extLst>
          </p:cNvPr>
          <p:cNvSpPr/>
          <p:nvPr/>
        </p:nvSpPr>
        <p:spPr>
          <a:xfrm>
            <a:off x="960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627850D2-E0BB-493E-882F-985A533BD4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8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3323"/>
      </p:ext>
    </p:extLst>
  </p:cSld>
  <p:clrMapOvr>
    <a:masterClrMapping/>
  </p:clrMapOvr>
</p:sld>
</file>

<file path=ppt/slides/slide3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0493" y="2653016"/>
            <a:ext cx="5905760" cy="1237262"/>
          </a:xfrm>
        </p:spPr>
        <p:txBody>
          <a:bodyPr lIns="274320" tIns="365760" rIns="274320" bIns="365760">
            <a:spAutoFit/>
          </a:bodyPr>
          <a:lstStyle/>
          <a:p>
            <a:endParaRPr lang="en-US" sz="36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BC319-4298-4C54-A71A-A34A6EED8540}"/>
              </a:ext>
            </a:extLst>
          </p:cNvPr>
          <p:cNvSpPr/>
          <p:nvPr/>
        </p:nvSpPr>
        <p:spPr>
          <a:xfrm>
            <a:off x="81099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ADC6D-07CF-436A-8618-229CAA7030A0}"/>
              </a:ext>
            </a:extLst>
          </p:cNvPr>
          <p:cNvSpPr/>
          <p:nvPr/>
        </p:nvSpPr>
        <p:spPr>
          <a:xfrm>
            <a:off x="97711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DEFE0C81-AC78-4FEE-AA7E-1AEBA8A119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8830"/>
      </p:ext>
    </p:extLst>
  </p:cSld>
  <p:clrMapOvr>
    <a:masterClrMapping/>
  </p:clrMapOvr>
</p:sld>
</file>

<file path=ppt/slides/slide3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Tag=CustomerPhoto&#10;Crop=1&#10;Align=N/A">
            <a:extLst>
              <a:ext uri="{FF2B5EF4-FFF2-40B4-BE49-F238E27FC236}">
                <a16:creationId xmlns:a16="http://schemas.microsoft.com/office/drawing/2014/main" id="{91136566-05FC-4BA4-B22B-1A607B835869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DB51DD-2275-4526-8698-516907885730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8852D-BE4A-40BD-88A2-9DB2CF774850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D17-BBE6-428B-905E-251EDD67C57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4582"/>
      </p:ext>
    </p:extLst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39CC1847-18E0-4980-9F8D-EF1FA62D8A6B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778"/>
      </p:ext>
    </p:extLst>
  </p:cSld>
  <p:clrMapOvr>
    <a:masterClrMapping/>
  </p:clrMapOvr>
</p:sld>
</file>

<file path=ppt/slides/slide3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1E521783-4EC0-49D0-87E7-BD5743071BB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9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4350"/>
      </p:ext>
    </p:extLst>
  </p:cSld>
  <p:clrMapOvr>
    <a:masterClrMapping/>
  </p:clrMapOvr>
</p:sld>
</file>

<file path=ppt/slides/slide3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0089F892-5DC1-4204-858D-972BD60921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tx1">
              <a:alpha val="80000"/>
            </a:schemeClr>
          </a:solidFill>
          <a:ln w="279400" cap="sq" cmpd="thinThick">
            <a:solidFill>
              <a:schemeClr val="tx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03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C4C13-B770-43D9-B4D6-FD4FD93FE9C8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43689-DF09-453B-A393-A1F0529704D8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1&#10;Align=N/A">
            <a:extLst>
              <a:ext uri="{FF2B5EF4-FFF2-40B4-BE49-F238E27FC236}">
                <a16:creationId xmlns:a16="http://schemas.microsoft.com/office/drawing/2014/main" id="{C63BF24F-E3A2-4B92-B611-6558515F40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926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48253-E7A8-433E-895D-BA550B478E28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5DA6B-A2FB-4CD6-884E-B550D8069965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F8811A4D-E52F-41FB-8186-A700855A999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5404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FCA4F-AEF3-4FE6-AADA-23E1FE30FE9A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5331F-99C4-4D10-AEAD-A35ADD338C33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A984C23D-26DA-4638-AD92-253A4DD0B15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9657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BB54569F-E581-400D-A514-8DD394A3CBB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A1D94464-56D9-49C8-929C-54F3FDE085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FFFFFF">
              <a:alpha val="80000"/>
            </a:srgbClr>
          </a:solidFill>
        </p:spPr>
        <p:txBody>
          <a:bodyPr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433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C7B425E3-BE02-473A-BCD5-B6880A1EF8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FFFFFF">
              <a:alpha val="80000"/>
            </a:srgbClr>
          </a:solidFill>
        </p:spPr>
        <p:txBody>
          <a:bodyPr lIns="274320" tIns="182880" rIns="274320" bIns="182880">
            <a:normAutofit/>
          </a:bodyPr>
          <a:lstStyle/>
          <a:p>
            <a:endParaRPr lang="en-US" sz="3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9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6218</TotalTime>
  <Words>273</Words>
  <Application>Microsoft Office PowerPoint</Application>
  <PresentationFormat>Widescreen</PresentationFormat>
  <Paragraphs>195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100</cp:revision>
  <dcterms:created xsi:type="dcterms:W3CDTF">2015-10-15T18:26:42Z</dcterms:created>
  <dcterms:modified xsi:type="dcterms:W3CDTF">2016-04-29T18:05:27Z</dcterms:modified>
</cp:coreProperties>
</file>