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66" r:id="rId2"/>
    <p:sldId id="302" r:id="rId3"/>
    <p:sldId id="286" r:id="rId4"/>
    <p:sldId id="29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  <a:srgbClr val="262626"/>
    <a:srgbClr val="1D2C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75" d="100"/>
          <a:sy n="175" d="100"/>
        </p:scale>
        <p:origin x="13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218F3-AB29-4982-96C5-817F02D8DB6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9ECFD-50FC-4E5F-850A-16608B4C5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Old_ID</a:t>
            </a:r>
            <a:r>
              <a:rPr lang="en-US" dirty="0"/>
              <a:t>=1824002a-c2b6-44fc-9d73-48f21249af49</a:t>
            </a:r>
          </a:p>
          <a:p>
            <a:r>
              <a:rPr lang="en-US" dirty="0"/>
              <a:t>ID=C502E8AC-AA2E-4E5A-AD3F-91474794BBF1
</a:t>
            </a:r>
            <a:r>
              <a:rPr lang="en-US" dirty="0" err="1"/>
              <a:t>FamilyID</a:t>
            </a:r>
            <a:r>
              <a:rPr lang="en-US" dirty="0"/>
              <a:t>=</a:t>
            </a:r>
            <a:r>
              <a:rPr lang="en-US" dirty="0" err="1"/>
              <a:t>NoFamily</a:t>
            </a:r>
            <a:r>
              <a:rPr lang="en-US" dirty="0"/>
              <a:t>
Recipe=CROP
Type=Background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2903"/>
      </p:ext>
    </p:extLst>
  </p:cSld>
  <p:clrMapOvr>
    <a:masterClrMapping/>
  </p:clrMapOvr>
</p:notes>
</file>

<file path=ppt/notesSlides/notesSlide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Old_ID</a:t>
            </a:r>
            <a:r>
              <a:rPr lang="en-US" dirty="0"/>
              <a:t>=b26f40fb-5c9d-488b-9052-9f3465ded000</a:t>
            </a:r>
          </a:p>
          <a:p>
            <a:r>
              <a:rPr lang="en-US" dirty="0"/>
              <a:t>ID=C12EFF2B-7ED5-4FDA-88CC-E8717A597D3C
</a:t>
            </a:r>
            <a:r>
              <a:rPr lang="en-US" dirty="0" err="1"/>
              <a:t>FamilyID</a:t>
            </a:r>
            <a:r>
              <a:rPr lang="en-US" dirty="0"/>
              <a:t>=</a:t>
            </a:r>
            <a:r>
              <a:rPr lang="en-US" dirty="0" err="1"/>
              <a:t>NoFamily</a:t>
            </a:r>
            <a:r>
              <a:rPr lang="en-US" dirty="0"/>
              <a:t>
Recipe=CROP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61902"/>
      </p:ext>
    </p:extLst>
  </p:cSld>
  <p:clrMapOvr>
    <a:masterClrMapping/>
  </p:clrMapOvr>
</p:notes>
</file>

<file path=ppt/notesSlides/notesSlide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Old_ID</a:t>
            </a:r>
            <a:r>
              <a:rPr lang="en-US" dirty="0"/>
              <a:t>=33f852f9-f068-4767-a1a9-7818bbe3e7c7
ID=284CE516-A255-49F2-BA9E-C13D99CADFCA</a:t>
            </a:r>
          </a:p>
          <a:p>
            <a:r>
              <a:rPr lang="en-US" dirty="0" err="1"/>
              <a:t>FamilyID</a:t>
            </a:r>
            <a:r>
              <a:rPr lang="en-US" dirty="0"/>
              <a:t>=</a:t>
            </a:r>
            <a:r>
              <a:rPr lang="en-US" dirty="0" err="1"/>
              <a:t>NoFamily</a:t>
            </a:r>
            <a:r>
              <a:rPr lang="en-US" dirty="0"/>
              <a:t>
Recipe=CROP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87406"/>
      </p:ext>
    </p:extLst>
  </p:cSld>
  <p:clrMapOvr>
    <a:masterClrMapping/>
  </p:clrMapOvr>
</p:notes>
</file>

<file path=ppt/notesSlides/notesSlide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Old_ID</a:t>
            </a:r>
            <a:r>
              <a:rPr lang="en-US" dirty="0"/>
              <a:t>=1f2b14e7-06b7-4970-ae22-9a9d284a437c</a:t>
            </a:r>
          </a:p>
          <a:p>
            <a:r>
              <a:rPr lang="en-US"/>
              <a:t>ID=7E8F0597-4043-4AAD-BF24-25348EC63245</a:t>
            </a:r>
            <a:r>
              <a:rPr lang="en-US" dirty="0"/>
              <a:t>
</a:t>
            </a:r>
            <a:r>
              <a:rPr lang="en-US" dirty="0" err="1"/>
              <a:t>FamilyID</a:t>
            </a:r>
            <a:r>
              <a:rPr lang="en-US" dirty="0"/>
              <a:t>=</a:t>
            </a:r>
            <a:r>
              <a:rPr lang="en-US" dirty="0" err="1"/>
              <a:t>NoFamily</a:t>
            </a:r>
            <a:r>
              <a:rPr lang="en-US" dirty="0"/>
              <a:t>
Recipe=CROP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2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28EA-AC23-42D6-8768-F89DC7366372}" type="datetime1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5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0FF-6DC6-4884-BA5D-BB2A62CC328B}" type="datetime1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79713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5099-95B8-4644-A45D-B14EBE15C979}" type="datetime1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89093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88376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F3A5-95BF-4794-B721-24F5DAA6E5D2}" type="datetime1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57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60BA-C8DB-40D7-AB9E-585E2883355E}" type="datetime1">
              <a:rPr lang="en-US" smtClean="0"/>
              <a:t>11/7/2018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15042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EB89-573F-46CB-B246-55245957895C}" type="datetime1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09590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99FA-DB6C-4BA2-99BD-74DD55B53859}" type="datetime1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36825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0330-C8D3-4E6F-8964-D99EE50593C2}" type="datetime1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95503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1243127-B17B-4BDD-B1F5-E3A62FF11663}"/>
              </a:ext>
            </a:extLst>
          </p:cNvPr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E0CC-1AA4-447F-AB2F-BAD3BAFF5A44}" type="datetime1">
              <a:rPr lang="en-US" smtClean="0"/>
              <a:t>11/7/2018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06812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3E5B847-9A69-4F55-A69E-D0F280CF0CE4}"/>
              </a:ext>
            </a:extLst>
          </p:cNvPr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11351A3-000F-4FAD-98C6-50E0C840F769}" type="datetime1">
              <a:rPr lang="en-US" smtClean="0"/>
              <a:t>11/7/2018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7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CFEF5A3-02B2-4CA3-9AB0-9AA3B678F32A}" type="datetime1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Tag=CustomerPhoto&#10;Crop=1&#10;Align=N/A">
            <a:extLst>
              <a:ext uri="{FF2B5EF4-FFF2-40B4-BE49-F238E27FC236}">
                <a16:creationId xmlns:a16="http://schemas.microsoft.com/office/drawing/2014/main" id="{D4B6B4B6-3095-4AF8-89EB-906DDC8CA53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7007" y="1451369"/>
            <a:ext cx="1714500" cy="1714500"/>
          </a:xfrm>
          <a:prstGeom prst="ellipse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txBody>
          <a:bodyPr vert="horz" lIns="13716" tIns="13716" rIns="13716" bIns="13716" rtlCol="0" anchor="ctr"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BB1C48-A06D-4315-9809-A60A6F41CBF5}"/>
              </a:ext>
            </a:extLst>
          </p:cNvPr>
          <p:cNvSpPr/>
          <p:nvPr/>
        </p:nvSpPr>
        <p:spPr>
          <a:xfrm>
            <a:off x="473563" y="1327925"/>
            <a:ext cx="1961388" cy="1961388"/>
          </a:xfrm>
          <a:prstGeom prst="ellipse">
            <a:avLst/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Frame 8" descr="&lt;al:focusRegion/&gt;">
            <a:extLst>
              <a:ext uri="{FF2B5EF4-FFF2-40B4-BE49-F238E27FC236}">
                <a16:creationId xmlns:a16="http://schemas.microsoft.com/office/drawing/2014/main" id="{AF1E8DB3-A6BF-4146-9AEE-4993A6791602}"/>
              </a:ext>
            </a:extLst>
          </p:cNvPr>
          <p:cNvSpPr/>
          <p:nvPr/>
        </p:nvSpPr>
        <p:spPr>
          <a:xfrm>
            <a:off x="3054016" y="2338578"/>
            <a:ext cx="1905000" cy="1714500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11/7/2018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96557"/>
      </p:ext>
    </p:extLst>
  </p:cSld>
  <p:clrMapOvr>
    <a:masterClrMapping/>
  </p:clrMapOvr>
</p:sld>
</file>

<file path=ppt/slides/slide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A755906-3A1B-434D-9E68-9EFCEBBC2F74}"/>
              </a:ext>
            </a:extLst>
          </p:cNvPr>
          <p:cNvSpPr/>
          <p:nvPr/>
        </p:nvSpPr>
        <p:spPr>
          <a:xfrm>
            <a:off x="1181554" y="1570483"/>
            <a:ext cx="6780893" cy="3717035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8" descr="Tag=CustomerPhoto&#10;Crop=1&#10;Align=N/A">
            <a:extLst>
              <a:ext uri="{FF2B5EF4-FFF2-40B4-BE49-F238E27FC236}">
                <a16:creationId xmlns:a16="http://schemas.microsoft.com/office/drawing/2014/main" id="{A736E42D-2EBA-415A-A27A-669106B409C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73" y="1810512"/>
            <a:ext cx="6278454" cy="323697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55A0380-F687-418F-A09C-C21C2973376E}"/>
              </a:ext>
            </a:extLst>
          </p:cNvPr>
          <p:cNvSpPr/>
          <p:nvPr/>
        </p:nvSpPr>
        <p:spPr>
          <a:xfrm>
            <a:off x="474285" y="1325639"/>
            <a:ext cx="1618488" cy="1618488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7729" y="1449083"/>
            <a:ext cx="1371600" cy="13716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3716" tIns="13716" rIns="13716" bIns="13716" rtlCol="0" anchor="ctr"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06109"/>
      </p:ext>
    </p:extLst>
  </p:cSld>
  <p:clrMapOvr>
    <a:masterClrMapping/>
  </p:clrMapOvr>
</p:sld>
</file>

<file path=ppt/slides/slide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7007" y="2571750"/>
            <a:ext cx="1714500" cy="1714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lIns="13716" tIns="13716" rIns="13716" bIns="13716" rtlCol="0" anchor="ctr"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B4A111-C8E6-4D6C-B623-B4284EC4277B}"/>
              </a:ext>
            </a:extLst>
          </p:cNvPr>
          <p:cNvSpPr/>
          <p:nvPr/>
        </p:nvSpPr>
        <p:spPr>
          <a:xfrm>
            <a:off x="473563" y="2448306"/>
            <a:ext cx="1961388" cy="1961388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810AE8-B2E3-4C5B-832F-7E4D38D46464}"/>
              </a:ext>
            </a:extLst>
          </p:cNvPr>
          <p:cNvSpPr/>
          <p:nvPr/>
        </p:nvSpPr>
        <p:spPr>
          <a:xfrm>
            <a:off x="2908513" y="1337310"/>
            <a:ext cx="5747004" cy="3947351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D2EBC-C765-4976-8720-799BCEBA212E}"/>
              </a:ext>
            </a:extLst>
          </p:cNvPr>
          <p:cNvSpPr/>
          <p:nvPr/>
        </p:nvSpPr>
        <p:spPr>
          <a:xfrm>
            <a:off x="3035386" y="1459325"/>
            <a:ext cx="5493258" cy="3703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8" descr="Tag=CustomerPhoto&#10;Crop=1&#10;Align=N/A">
            <a:extLst>
              <a:ext uri="{FF2B5EF4-FFF2-40B4-BE49-F238E27FC236}">
                <a16:creationId xmlns:a16="http://schemas.microsoft.com/office/drawing/2014/main" id="{9DF573FF-A37B-4EA7-903C-F2BCF33CFA2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055" y="1699355"/>
            <a:ext cx="5021921" cy="32232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87164"/>
      </p:ext>
    </p:extLst>
  </p:cSld>
  <p:clrMapOvr>
    <a:masterClrMapping/>
  </p:clrMapOvr>
</p:sld>
</file>

<file path=ppt/slides/slide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ChangeAspect="1"/>
          </p:cNvSpPr>
          <p:nvPr>
            <p:ph type="title"/>
          </p:nvPr>
        </p:nvSpPr>
        <p:spPr>
          <a:xfrm>
            <a:off x="739158" y="2045783"/>
            <a:ext cx="2766435" cy="2766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lIns="13716" tIns="13716" rIns="13716" bIns="13716" rtlCol="0" anchor="ctr">
            <a:normAutofit/>
          </a:bodyPr>
          <a:lstStyle/>
          <a:p>
            <a:endParaRPr lang="en-US" sz="2700" dirty="0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C786D5-3B6E-4A63-8C90-50A3002A9776}"/>
              </a:ext>
            </a:extLst>
          </p:cNvPr>
          <p:cNvSpPr>
            <a:spLocks noChangeAspect="1"/>
          </p:cNvSpPr>
          <p:nvPr/>
        </p:nvSpPr>
        <p:spPr>
          <a:xfrm>
            <a:off x="632901" y="1939526"/>
            <a:ext cx="2978949" cy="2978948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1BA39-3D13-4D88-A9F6-2B1624DB0830}"/>
              </a:ext>
            </a:extLst>
          </p:cNvPr>
          <p:cNvSpPr/>
          <p:nvPr/>
        </p:nvSpPr>
        <p:spPr>
          <a:xfrm>
            <a:off x="4214057" y="1337310"/>
            <a:ext cx="4450842" cy="3947351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3C606F-0774-4BE2-A214-ED30A964A7DD}"/>
              </a:ext>
            </a:extLst>
          </p:cNvPr>
          <p:cNvSpPr/>
          <p:nvPr/>
        </p:nvSpPr>
        <p:spPr>
          <a:xfrm>
            <a:off x="4337501" y="1459325"/>
            <a:ext cx="4203954" cy="3703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8" descr="Tag=CustomerPhoto&#10;Crop=1&#10;Align=N/A">
            <a:extLst>
              <a:ext uri="{FF2B5EF4-FFF2-40B4-BE49-F238E27FC236}">
                <a16:creationId xmlns:a16="http://schemas.microsoft.com/office/drawing/2014/main" id="{7F13C8C0-75D1-458A-829E-1BFD3447716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91" y="1699355"/>
            <a:ext cx="3720976" cy="32232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1305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6217</TotalTime>
  <Words>53</Words>
  <Application>Microsoft Office PowerPoint</Application>
  <PresentationFormat>On-screen Show (4:3)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Schilling</dc:creator>
  <cp:lastModifiedBy>Xiaozhi Yu</cp:lastModifiedBy>
  <cp:revision>107</cp:revision>
  <dcterms:created xsi:type="dcterms:W3CDTF">2015-10-15T18:26:42Z</dcterms:created>
  <dcterms:modified xsi:type="dcterms:W3CDTF">2018-11-07T19:26:50Z</dcterms:modified>
</cp:coreProperties>
</file>