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6" r:id="rId2"/>
    <p:sldId id="302" r:id="rId3"/>
    <p:sldId id="286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568" autoAdjust="0"/>
  </p:normalViewPr>
  <p:slideViewPr>
    <p:cSldViewPr snapToGrid="0">
      <p:cViewPr varScale="1">
        <p:scale>
          <a:sx n="40" d="100"/>
          <a:sy n="40" d="100"/>
        </p:scale>
        <p:origin x="3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=76f23a85-62f0-4fcb-a8f4-e49928442a2e</a:t>
            </a:r>
          </a:p>
          <a:p>
            <a:r>
              <a:rPr lang="en-US" dirty="0"/>
              <a:t>ID=AF28901C-C21B-48B0-90C1-E86FD95E4639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2415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=9aa553f8-f510-465b-8282-e4591a46bc07</a:t>
            </a:r>
          </a:p>
          <a:p>
            <a:r>
              <a:rPr lang="en-US" dirty="0"/>
              <a:t>ID=EAF345AD-585F-48C2-939A-AA94797FEBAA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5748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=376fa500-aa8f-40d0-8ea5-a307c772d8ec</a:t>
            </a:r>
          </a:p>
          <a:p>
            <a:r>
              <a:rPr lang="en-US" dirty="0"/>
              <a:t>ID=C1CD6678-CC90-4925-A2BA-689C4B61A844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318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=967b5b6a-277c-40ef-9c4e-2db610b93777</a:t>
            </a:r>
          </a:p>
          <a:p>
            <a:r>
              <a:rPr lang="en-US"/>
              <a:t>ID=6038D251-9A95-45CD-B758-30D88C9C6E75</a:t>
            </a:r>
            <a:r>
              <a:rPr lang="en-US" dirty="0"/>
              <a:t>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801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1098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5059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8902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541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482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3358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222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785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353462A-4CFE-446D-A0F2-1DD348BCBA99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7354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48523565-4DC3-4900-9502-371146C9CA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1451369"/>
            <a:ext cx="1714500" cy="17145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27F57-D9E8-4E93-A6B1-FD3D57718D7C}"/>
              </a:ext>
            </a:extLst>
          </p:cNvPr>
          <p:cNvSpPr/>
          <p:nvPr/>
        </p:nvSpPr>
        <p:spPr>
          <a:xfrm>
            <a:off x="473563" y="1327925"/>
            <a:ext cx="1961388" cy="1961388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0DD63AC6-9B68-4902-B2E1-7419B3EEE24E}"/>
              </a:ext>
            </a:extLst>
          </p:cNvPr>
          <p:cNvSpPr/>
          <p:nvPr/>
        </p:nvSpPr>
        <p:spPr>
          <a:xfrm>
            <a:off x="3054016" y="2338578"/>
            <a:ext cx="1905000" cy="17145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11/7/2018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98BF10-DBBD-4EC6-866B-0D84AFA7BCF1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0DD1BE0A-0404-420B-A133-9547803DCF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73" y="1810512"/>
            <a:ext cx="6278454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C5D41A5-EB6C-4C28-98A3-C00D85C663EB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DCC8D-ED9F-4CA0-866A-82EDFBB9ADC7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98A35-6480-4EDF-B9E2-1A84B828BD9F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E0673-6D2F-4202-8C4B-E21DE1C0867B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37749AD7-AE77-466F-9491-DDBA10DBF2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78647E-0495-428A-8A5C-80B039649E30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73C42-DDC4-4C21-8E95-2B5AB2E63B52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D39A8-2395-4B93-B203-6C8B4DAD2400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00B9E42B-DE27-498B-B25B-E438A89C7E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6218</TotalTime>
  <Words>56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109</cp:revision>
  <dcterms:created xsi:type="dcterms:W3CDTF">2015-10-15T18:26:42Z</dcterms:created>
  <dcterms:modified xsi:type="dcterms:W3CDTF">2018-11-07T19:29:12Z</dcterms:modified>
</cp:coreProperties>
</file>