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66" r:id="rId2"/>
    <p:sldId id="302" r:id="rId3"/>
    <p:sldId id="286" r:id="rId4"/>
    <p:sldId id="29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62626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=17376bef-f992-43e2-bc89-299496320667</a:t>
            </a:r>
          </a:p>
          <a:p>
            <a:r>
              <a:rPr lang="en-US" dirty="0"/>
              <a:t>ID=B0E883C3-E944-419D-900B-C5C6FE29E942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8188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=7b5b5886-f1f2-4135-8b83-068d091ff563</a:t>
            </a:r>
          </a:p>
          <a:p>
            <a:r>
              <a:rPr lang="en-US" dirty="0"/>
              <a:t>ID=2484BBB2-8B4A-48D2-90BB-4A6844F921C8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43046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=bea1d9b5-7c47-44b3-b87c-57aae3044993</a:t>
            </a:r>
          </a:p>
          <a:p>
            <a:r>
              <a:rPr lang="en-US" dirty="0"/>
              <a:t>ID=705B8BEA-8A12-403A-BF2B-63EA461EF06F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7262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=6407fe2b-7470-4efe-8944-cd687c460a33</a:t>
            </a:r>
          </a:p>
          <a:p>
            <a:r>
              <a:rPr lang="en-US"/>
              <a:t>ID=ACAE3BAE-41F0-431E-A986-5E9FEF046CE0</a:t>
            </a:r>
            <a:r>
              <a:rPr lang="en-US" dirty="0"/>
              <a:t>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4601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65827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383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3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914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96633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93913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83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006662B-8104-4466-B116-DAC47CCEB67F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11/7/2018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3067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8860386-4518-4FA1-863B-E17FD44AC37E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3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F705C564-BC7B-48B6-BF6C-FF7003EB4BC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007" y="1451369"/>
            <a:ext cx="1714500" cy="1714500"/>
          </a:xfrm>
          <a:prstGeom prst="ellipse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8231D-A564-495C-9056-3E856965AAF6}"/>
              </a:ext>
            </a:extLst>
          </p:cNvPr>
          <p:cNvSpPr/>
          <p:nvPr/>
        </p:nvSpPr>
        <p:spPr>
          <a:xfrm>
            <a:off x="473563" y="1327925"/>
            <a:ext cx="1961388" cy="1961388"/>
          </a:xfrm>
          <a:prstGeom prst="ellipse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F5CB3B9A-4B4C-4C23-A43E-B5E61A20E281}"/>
              </a:ext>
            </a:extLst>
          </p:cNvPr>
          <p:cNvSpPr/>
          <p:nvPr/>
        </p:nvSpPr>
        <p:spPr>
          <a:xfrm>
            <a:off x="3054016" y="2338578"/>
            <a:ext cx="1905000" cy="17145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11/7/2018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D435EF2-A625-49E5-B26F-D45C239E8B44}"/>
              </a:ext>
            </a:extLst>
          </p:cNvPr>
          <p:cNvSpPr/>
          <p:nvPr/>
        </p:nvSpPr>
        <p:spPr>
          <a:xfrm>
            <a:off x="1181554" y="1570483"/>
            <a:ext cx="6780893" cy="3717035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C2860A6C-861B-4B33-BB78-4314F2BFF9B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73" y="1810512"/>
            <a:ext cx="6278454" cy="32369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99DF7-AB43-4D79-8B91-3E8A3421E6EB}"/>
              </a:ext>
            </a:extLst>
          </p:cNvPr>
          <p:cNvSpPr/>
          <p:nvPr/>
        </p:nvSpPr>
        <p:spPr>
          <a:xfrm>
            <a:off x="474285" y="1325639"/>
            <a:ext cx="1618488" cy="1618488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729" y="1449083"/>
            <a:ext cx="1371600" cy="13716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6109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007" y="2571750"/>
            <a:ext cx="1714500" cy="171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548AFE-FA51-48C6-A39A-D4598140580A}"/>
              </a:ext>
            </a:extLst>
          </p:cNvPr>
          <p:cNvSpPr/>
          <p:nvPr/>
        </p:nvSpPr>
        <p:spPr>
          <a:xfrm>
            <a:off x="473563" y="2448306"/>
            <a:ext cx="1961388" cy="196138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16BE4-B4F3-412C-AA8B-BA7A8272771C}"/>
              </a:ext>
            </a:extLst>
          </p:cNvPr>
          <p:cNvSpPr/>
          <p:nvPr/>
        </p:nvSpPr>
        <p:spPr>
          <a:xfrm>
            <a:off x="2908513" y="1337310"/>
            <a:ext cx="5747004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1F9A1-7AD6-4EC8-8019-3D38DF1BEDEC}"/>
              </a:ext>
            </a:extLst>
          </p:cNvPr>
          <p:cNvSpPr/>
          <p:nvPr/>
        </p:nvSpPr>
        <p:spPr>
          <a:xfrm>
            <a:off x="3035386" y="1459325"/>
            <a:ext cx="5493258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8" descr="Tag=CustomerPhoto&#10;Crop=1&#10;Align=N/A">
            <a:extLst>
              <a:ext uri="{FF2B5EF4-FFF2-40B4-BE49-F238E27FC236}">
                <a16:creationId xmlns:a16="http://schemas.microsoft.com/office/drawing/2014/main" id="{C46D2779-85D2-4E52-A2A5-0F8F4D83D0C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55" y="1699355"/>
            <a:ext cx="5021921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7164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739158" y="2045783"/>
            <a:ext cx="2766435" cy="2766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F6957-7685-4DF7-BB4C-6456C44ADD6A}"/>
              </a:ext>
            </a:extLst>
          </p:cNvPr>
          <p:cNvSpPr>
            <a:spLocks noChangeAspect="1"/>
          </p:cNvSpPr>
          <p:nvPr/>
        </p:nvSpPr>
        <p:spPr>
          <a:xfrm>
            <a:off x="632901" y="1939526"/>
            <a:ext cx="2978949" cy="297894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A2F26F-A87E-42B6-9C9A-1175F3325F35}"/>
              </a:ext>
            </a:extLst>
          </p:cNvPr>
          <p:cNvSpPr/>
          <p:nvPr/>
        </p:nvSpPr>
        <p:spPr>
          <a:xfrm>
            <a:off x="4214057" y="1337310"/>
            <a:ext cx="4450842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D368C0-A83C-46B0-ABA8-DF3EA4783BA4}"/>
              </a:ext>
            </a:extLst>
          </p:cNvPr>
          <p:cNvSpPr/>
          <p:nvPr/>
        </p:nvSpPr>
        <p:spPr>
          <a:xfrm>
            <a:off x="4337501" y="1459325"/>
            <a:ext cx="4203954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8" descr="Tag=CustomerPhoto&#10;Crop=1&#10;Align=N/A">
            <a:extLst>
              <a:ext uri="{FF2B5EF4-FFF2-40B4-BE49-F238E27FC236}">
                <a16:creationId xmlns:a16="http://schemas.microsoft.com/office/drawing/2014/main" id="{5EE4265C-99A0-4F31-9456-E93EEBF2160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91" y="1699355"/>
            <a:ext cx="3720976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30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6219</TotalTime>
  <Words>56</Words>
  <Application>Microsoft Office PowerPoint</Application>
  <PresentationFormat>On-screen Show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Xiaozhi Yu</cp:lastModifiedBy>
  <cp:revision>110</cp:revision>
  <dcterms:created xsi:type="dcterms:W3CDTF">2015-10-15T18:26:42Z</dcterms:created>
  <dcterms:modified xsi:type="dcterms:W3CDTF">2018-11-07T19:35:18Z</dcterms:modified>
</cp:coreProperties>
</file>