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80" r:id="rId2"/>
    <p:sldId id="258" r:id="rId3"/>
    <p:sldId id="298" r:id="rId4"/>
    <p:sldId id="32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882" autoAdjust="0"/>
  </p:normalViewPr>
  <p:slideViewPr>
    <p:cSldViewPr snapToGrid="0">
      <p:cViewPr varScale="1">
        <p:scale>
          <a:sx n="120" d="100"/>
          <a:sy n="120" d="100"/>
        </p:scale>
        <p:origin x="29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3DE5A-F573-4A4B-B710-B789996CC3B0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0231E-1D6A-460F-8967-DB97411AC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90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Old_ID</a:t>
            </a:r>
            <a:r>
              <a:rPr lang="en-US" dirty="0"/>
              <a:t>=161f4e39-4792-4f0e-b8a1-bc0b79716ab6</a:t>
            </a:r>
          </a:p>
          <a:p>
            <a:r>
              <a:rPr lang="en-US" dirty="0"/>
              <a:t>ID=54C25A3B-D31C-4B44-8DDC-431E3164C1CD
Recipe=CROP
Type=Background
Variant=0</a:t>
            </a:r>
          </a:p>
          <a:p>
            <a:r>
              <a:rPr lang="en-US" dirty="0"/>
              <a:t>Path="C:\psvbet\Active\02_TITLE_ONLY\1_PHOTO\CROP\16x9</a:t>
            </a:r>
            <a:r>
              <a:rPr lang="en-US"/>
              <a:t>\office_themev0</a:t>
            </a:r>
            <a:r>
              <a:rPr lang="en-US" dirty="0"/>
              <a:t>.pptx“43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86284"/>
      </p:ext>
    </p:extLst>
  </p:cSld>
  <p:clrMapOvr>
    <a:masterClrMapping/>
  </p:clrMapOvr>
</p:notes>
</file>

<file path=ppt/notesSlides/notesSlide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Old_ID</a:t>
            </a:r>
            <a:r>
              <a:rPr lang="en-US" dirty="0"/>
              <a:t>=ef1a0924-cbe3-44fd-9be5-db10802bc57d</a:t>
            </a:r>
          </a:p>
          <a:p>
            <a:r>
              <a:rPr lang="en-US" dirty="0"/>
              <a:t>ID=73384221-60C9-48A0-96C5-19876AE0FA61
Recipe=CROP
Type=Background
Variant=0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ExtTags=#Circle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72129"/>
      </p:ext>
    </p:extLst>
  </p:cSld>
  <p:clrMapOvr>
    <a:masterClrMapping/>
  </p:clrMapOvr>
</p:notes>
</file>

<file path=ppt/notesSlides/notesSlide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Old_ID</a:t>
            </a:r>
            <a:r>
              <a:rPr lang="en-US" dirty="0"/>
              <a:t>=e041e6c0-0d4c-4b0a-83a0-5838ae016e7b</a:t>
            </a:r>
          </a:p>
          <a:p>
            <a:r>
              <a:rPr lang="en-US" dirty="0"/>
              <a:t>ID=76270DC3-0F63-4940-BDB5-C3CFA185AA6A
Recipe=CROP
Type=Background
Variant=0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ExtTags=#Circle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96158"/>
      </p:ext>
    </p:extLst>
  </p:cSld>
  <p:clrMapOvr>
    <a:masterClrMapping/>
  </p:clrMapOvr>
</p:notes>
</file>

<file path=ppt/notesSlides/notesSlide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/>
              <a:t>Old_ID</a:t>
            </a:r>
            <a:r>
              <a:rPr lang="en-US" dirty="0"/>
              <a:t>=d9da9121-d896-4e76-ae46-4426e34c0ca5</a:t>
            </a:r>
          </a:p>
          <a:p>
            <a:r>
              <a:rPr lang="en-US" dirty="0"/>
              <a:t>ID=C636709B-DA7C-4A92-81B5-46B829449DF3
Recipe=CROP
Type=Edge
Variant=0
FamilyID=NoFamily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58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9516F-F350-4E0A-9732-2E1145490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19198-7C4A-455A-A266-C6B5AFD57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84881-67DF-4E37-9C5E-0F442060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8DD-473E-4825-BFC7-C221D85E2A10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1C24E-B0DF-4A3B-A497-7D854081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D0E62-A941-4755-8FF0-BF728A28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F7D7-C5E5-4314-BA97-72BC50E15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3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10E04-8C91-4F3D-9383-5FEEF4B8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66E20-7FC2-4649-98A3-4976A851F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EAFDC-BD6A-40FA-BDBE-FFF2CC6C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8DD-473E-4825-BFC7-C221D85E2A10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1EA2C-C882-4536-A427-F7A221F3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4597B-C78F-4FF9-8523-23865C98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F7D7-C5E5-4314-BA97-72BC50E15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5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730A8D-837E-43E4-A46C-B42BB98F8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821FF-7204-4FFB-A6F6-92227DE7B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90F66-315A-474D-8ABD-ED2E1B77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8DD-473E-4825-BFC7-C221D85E2A10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1F1C5-FAE2-49FB-8C74-B233FD09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489B8-C42E-44CC-9131-833D7FE5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F7D7-C5E5-4314-BA97-72BC50E15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6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0757F-61FC-4248-80EA-8A0F50D4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B06D3-523A-4E37-BFC8-6CEFA391D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0CB48-205E-4F7A-A35B-0807BD106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8DD-473E-4825-BFC7-C221D85E2A10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044BC-6ED7-4D4C-8AB8-D053D445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87EA0-A3D6-4FA3-BA21-FA32C83B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F7D7-C5E5-4314-BA97-72BC50E15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9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AD771-0DE3-4E87-B092-40975778B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BCECA-FCD2-4962-9180-A5D669D1A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BCA7E-ABB4-4189-87B9-7588070F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8DD-473E-4825-BFC7-C221D85E2A10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FDB99-A75B-45DA-A079-4D8C2FAA5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6DD7C-896D-4F6D-9526-948327B1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F7D7-C5E5-4314-BA97-72BC50E15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5922-C106-4214-868A-D0D969F2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177E2-8BE6-407B-8FE2-21BE1D048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3E08F-8943-4FAE-9817-F4ABB15DC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449C6-AD99-4ED4-975D-E828EF3D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8DD-473E-4825-BFC7-C221D85E2A10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443BF-7577-4532-8590-6216349D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C73B9-EB6D-46DC-AAA1-8285E53D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F7D7-C5E5-4314-BA97-72BC50E15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9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E29E-1653-4667-B970-4EA77B66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B3919-7729-47C9-969B-AC3EBA593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AADEC-0223-4409-81C0-2D5A4FA3B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BF5E2-8517-4209-99BA-817FE455C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37897-FAE9-4358-AE6F-D169A3489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4D1755-2EB9-4F26-BB2C-5D5FC0DF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8DD-473E-4825-BFC7-C221D85E2A10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A8308-7646-4C9B-BF1B-55993D21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92B295-1A56-4A06-ACC5-85A622D3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F7D7-C5E5-4314-BA97-72BC50E15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93790"/>
      </p:ext>
    </p:extLst>
  </p:cSld>
  <p:clrMapOvr>
    <a:masterClrMapping/>
  </p:clrMapOvr>
</p:sldLayout>
</file>

<file path=ppt/slideLayouts/slideLayout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5D05-40E4-4383-9780-7931CF4D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BA8C75-8233-4B9F-8641-69B0A161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8DD-473E-4825-BFC7-C221D85E2A10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AD459-C966-4391-8BF5-15EC9DDBC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06CFA-FD04-49A3-A009-A7D55F19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F7D7-C5E5-4314-BA97-72BC50E15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D4BF1-9635-4CE7-B37E-E9FBB512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8DD-473E-4825-BFC7-C221D85E2A10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70438-7264-46D9-BB2E-DA774015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17D0E-B146-4667-A08F-82A017CA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F7D7-C5E5-4314-BA97-72BC50E15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9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2F44-1C0E-4717-97C0-5A09C160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53795-8F89-406E-AF05-E7EEF89D3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5B381-B295-4B1D-B137-741FAAF7E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676D2-B909-4CDF-B62D-717A3192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8DD-473E-4825-BFC7-C221D85E2A10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88181-F6B0-4C18-BACD-17407E37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CE50C-B3AB-450F-91D0-D84F34FB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F7D7-C5E5-4314-BA97-72BC50E15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3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C8C1-A225-4F24-AF50-B3EF575A8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102548-62E6-4C49-AC58-8DEF53B83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70F58-EEE4-4405-B5F0-14447E94E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68840-9937-46A6-841A-2D5A17760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8DD-473E-4825-BFC7-C221D85E2A10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DD981-9881-45B6-B293-5C611674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BC1E4-3E26-480B-A5C8-36B79749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F7D7-C5E5-4314-BA97-72BC50E15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5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FD931-2DFE-473A-B6E6-082D65596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16D39-272C-4D73-9665-43386D777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2084C-0013-4194-A2FD-2AA7D0457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28DD-473E-4825-BFC7-C221D85E2A10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23FB0-4039-4E16-A9F5-286433CA3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92CF3-E7A4-45F6-9646-25395AED1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EF7D7-C5E5-4314-BA97-72BC50E15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3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g=CustomerPhoto&#10;Crop=1&#10;Align=N/A">
            <a:extLst>
              <a:ext uri="{FF2B5EF4-FFF2-40B4-BE49-F238E27FC236}">
                <a16:creationId xmlns:a16="http://schemas.microsoft.com/office/drawing/2014/main" id="{5F2E8789-AD9A-4FBF-A72C-CC8830BD214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8950" y="3051589"/>
            <a:ext cx="6626099" cy="754822"/>
          </a:xfrm>
          <a:solidFill>
            <a:srgbClr val="404040">
              <a:alpha val="84706"/>
            </a:srgbClr>
          </a:solidFill>
          <a:ln w="38100" cap="sq">
            <a:solidFill>
              <a:srgbClr val="FFFFFF"/>
            </a:solidFill>
            <a:miter lim="800000"/>
          </a:ln>
        </p:spPr>
        <p:txBody>
          <a:bodyPr vert="horz" wrap="square" lIns="274320" tIns="205740" rIns="274320" bIns="205740" rtlCol="0" anchor="ctr">
            <a:spAutoFit/>
          </a:bodyPr>
          <a:lstStyle/>
          <a:p>
            <a:pPr algn="ctr"/>
            <a:endParaRPr lang="en-US" sz="2450" cap="all" dirty="0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5DBD-B86A-45A6-A46B-D83AACB9BE0A}" type="datetime1">
              <a:rPr lang="en-US" sz="105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9/13/2018</a:t>
            </a:fld>
            <a:endParaRPr lang="en-US" sz="1050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z="105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1</a:t>
            </a:fld>
            <a:endParaRPr lang="en-US" sz="1050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9360986"/>
      </p:ext>
    </p:extLst>
  </p:cSld>
  <p:clrMapOvr>
    <a:masterClrMapping/>
  </p:clrMapOvr>
</p:sld>
</file>

<file path=ppt/slides/slide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g=CustomerPhoto&#10;Crop=1&#10;Align=N/A">
            <a:extLst>
              <a:ext uri="{FF2B5EF4-FFF2-40B4-BE49-F238E27FC236}">
                <a16:creationId xmlns:a16="http://schemas.microsoft.com/office/drawing/2014/main" id="{EE4E0A3B-6258-4315-AA99-8EE639E1F6B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6092" y="882722"/>
            <a:ext cx="2548890" cy="2508995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20574" tIns="20574" rIns="20574" bIns="20574" rtlCol="0" anchor="ctr">
            <a:normAutofit/>
          </a:bodyPr>
          <a:lstStyle/>
          <a:p>
            <a:pPr algn="ctr"/>
            <a:endParaRPr lang="en-US" sz="2100" cap="all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90DF-53D8-47C2-B42E-1460CB2F0B97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9/13/2018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8532545"/>
      </p:ext>
    </p:extLst>
  </p:cSld>
  <p:clrMapOvr>
    <a:masterClrMapping/>
  </p:clrMapOvr>
</p:sld>
</file>

<file path=ppt/slides/slide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g=CustomerPhoto&#10;Crop=1&#10;Align=N/A">
            <a:extLst>
              <a:ext uri="{FF2B5EF4-FFF2-40B4-BE49-F238E27FC236}">
                <a16:creationId xmlns:a16="http://schemas.microsoft.com/office/drawing/2014/main" id="{F45A0A00-722D-47C9-816F-24EF066372E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6539" y="877496"/>
            <a:ext cx="2516430" cy="2477043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20574" tIns="20574" rIns="20574" bIns="20574" rtlCol="0" anchor="ctr">
            <a:normAutofit/>
          </a:bodyPr>
          <a:lstStyle/>
          <a:p>
            <a:pPr algn="ctr"/>
            <a:endParaRPr lang="en-US" sz="2100" cap="all" dirty="0">
              <a:solidFill>
                <a:srgbClr val="262626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90DF-53D8-47C2-B42E-1460CB2F0B97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9/13/2018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3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9147396"/>
      </p:ext>
    </p:extLst>
  </p:cSld>
  <p:clrMapOvr>
    <a:masterClrMapping/>
  </p:clrMapOvr>
</p:sld>
</file>

<file path=ppt/slides/slide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ag=CustomerPhoto&#10;Crop=1&#10;Align=N/A">
            <a:extLst>
              <a:ext uri="{FF2B5EF4-FFF2-40B4-BE49-F238E27FC236}">
                <a16:creationId xmlns:a16="http://schemas.microsoft.com/office/drawing/2014/main" id="{60986D50-5099-4E80-A45D-467EE9D8C06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5" t="8244" r="3886" b="6083"/>
          <a:stretch>
            <a:fillRect/>
          </a:stretch>
        </p:blipFill>
        <p:spPr>
          <a:xfrm>
            <a:off x="1708622" y="1346421"/>
            <a:ext cx="7435378" cy="5511579"/>
          </a:xfrm>
          <a:custGeom>
            <a:avLst/>
            <a:gdLst>
              <a:gd name="connsiteX0" fmla="*/ 8687357 w 8687357"/>
              <a:gd name="connsiteY0" fmla="*/ 5592682 h 6439627"/>
              <a:gd name="connsiteX1" fmla="*/ 8687357 w 8687357"/>
              <a:gd name="connsiteY1" fmla="*/ 6439627 h 6439627"/>
              <a:gd name="connsiteX2" fmla="*/ 6546927 w 8687357"/>
              <a:gd name="connsiteY2" fmla="*/ 6439627 h 6439627"/>
              <a:gd name="connsiteX3" fmla="*/ 6580991 w 8687357"/>
              <a:gd name="connsiteY3" fmla="*/ 6380627 h 6439627"/>
              <a:gd name="connsiteX4" fmla="*/ 6886366 w 8687357"/>
              <a:gd name="connsiteY4" fmla="*/ 5851702 h 6439627"/>
              <a:gd name="connsiteX5" fmla="*/ 7338457 w 8687357"/>
              <a:gd name="connsiteY5" fmla="*/ 5596063 h 6439627"/>
              <a:gd name="connsiteX6" fmla="*/ 8501061 w 8687357"/>
              <a:gd name="connsiteY6" fmla="*/ 5593149 h 6439627"/>
              <a:gd name="connsiteX7" fmla="*/ 7993536 w 8687357"/>
              <a:gd name="connsiteY7" fmla="*/ 3646328 h 6439627"/>
              <a:gd name="connsiteX8" fmla="*/ 8130222 w 8687357"/>
              <a:gd name="connsiteY8" fmla="*/ 3725244 h 6439627"/>
              <a:gd name="connsiteX9" fmla="*/ 8574552 w 8687357"/>
              <a:gd name="connsiteY9" fmla="*/ 4499321 h 6439627"/>
              <a:gd name="connsiteX10" fmla="*/ 8575979 w 8687357"/>
              <a:gd name="connsiteY10" fmla="*/ 4658531 h 6439627"/>
              <a:gd name="connsiteX11" fmla="*/ 8128740 w 8687357"/>
              <a:gd name="connsiteY11" fmla="*/ 5433172 h 6439627"/>
              <a:gd name="connsiteX12" fmla="*/ 7989180 w 8687357"/>
              <a:gd name="connsiteY12" fmla="*/ 5513215 h 6439627"/>
              <a:gd name="connsiteX13" fmla="*/ 7097611 w 8687357"/>
              <a:gd name="connsiteY13" fmla="*/ 5513779 h 6439627"/>
              <a:gd name="connsiteX14" fmla="*/ 6960925 w 8687357"/>
              <a:gd name="connsiteY14" fmla="*/ 5434863 h 6439627"/>
              <a:gd name="connsiteX15" fmla="*/ 6515628 w 8687357"/>
              <a:gd name="connsiteY15" fmla="*/ 4662459 h 6439627"/>
              <a:gd name="connsiteX16" fmla="*/ 6515168 w 8687357"/>
              <a:gd name="connsiteY16" fmla="*/ 4501577 h 6439627"/>
              <a:gd name="connsiteX17" fmla="*/ 6962407 w 8687357"/>
              <a:gd name="connsiteY17" fmla="*/ 3726935 h 6439627"/>
              <a:gd name="connsiteX18" fmla="*/ 7101000 w 8687357"/>
              <a:gd name="connsiteY18" fmla="*/ 3648566 h 6439627"/>
              <a:gd name="connsiteX19" fmla="*/ 7993536 w 8687357"/>
              <a:gd name="connsiteY19" fmla="*/ 3646328 h 6439627"/>
              <a:gd name="connsiteX20" fmla="*/ 6711979 w 8687357"/>
              <a:gd name="connsiteY20" fmla="*/ 3263784 h 6439627"/>
              <a:gd name="connsiteX21" fmla="*/ 6760609 w 8687357"/>
              <a:gd name="connsiteY21" fmla="*/ 3291861 h 6439627"/>
              <a:gd name="connsiteX22" fmla="*/ 6918689 w 8687357"/>
              <a:gd name="connsiteY22" fmla="*/ 3567256 h 6439627"/>
              <a:gd name="connsiteX23" fmla="*/ 6919197 w 8687357"/>
              <a:gd name="connsiteY23" fmla="*/ 3623899 h 6439627"/>
              <a:gd name="connsiteX24" fmla="*/ 6760082 w 8687357"/>
              <a:gd name="connsiteY24" fmla="*/ 3899495 h 6439627"/>
              <a:gd name="connsiteX25" fmla="*/ 6710430 w 8687357"/>
              <a:gd name="connsiteY25" fmla="*/ 3927972 h 6439627"/>
              <a:gd name="connsiteX26" fmla="*/ 6393234 w 8687357"/>
              <a:gd name="connsiteY26" fmla="*/ 3928173 h 6439627"/>
              <a:gd name="connsiteX27" fmla="*/ 6344604 w 8687357"/>
              <a:gd name="connsiteY27" fmla="*/ 3900096 h 6439627"/>
              <a:gd name="connsiteX28" fmla="*/ 6186180 w 8687357"/>
              <a:gd name="connsiteY28" fmla="*/ 3625297 h 6439627"/>
              <a:gd name="connsiteX29" fmla="*/ 6186016 w 8687357"/>
              <a:gd name="connsiteY29" fmla="*/ 3568059 h 6439627"/>
              <a:gd name="connsiteX30" fmla="*/ 6345132 w 8687357"/>
              <a:gd name="connsiteY30" fmla="*/ 3292462 h 6439627"/>
              <a:gd name="connsiteX31" fmla="*/ 6394440 w 8687357"/>
              <a:gd name="connsiteY31" fmla="*/ 3264581 h 6439627"/>
              <a:gd name="connsiteX32" fmla="*/ 6711979 w 8687357"/>
              <a:gd name="connsiteY32" fmla="*/ 3263784 h 6439627"/>
              <a:gd name="connsiteX33" fmla="*/ 6556655 w 8687357"/>
              <a:gd name="connsiteY33" fmla="*/ 2828022 h 6439627"/>
              <a:gd name="connsiteX34" fmla="*/ 6582333 w 8687357"/>
              <a:gd name="connsiteY34" fmla="*/ 2842847 h 6439627"/>
              <a:gd name="connsiteX35" fmla="*/ 6665805 w 8687357"/>
              <a:gd name="connsiteY35" fmla="*/ 2988265 h 6439627"/>
              <a:gd name="connsiteX36" fmla="*/ 6666073 w 8687357"/>
              <a:gd name="connsiteY36" fmla="*/ 3018175 h 6439627"/>
              <a:gd name="connsiteX37" fmla="*/ 6582055 w 8687357"/>
              <a:gd name="connsiteY37" fmla="*/ 3163699 h 6439627"/>
              <a:gd name="connsiteX38" fmla="*/ 6555837 w 8687357"/>
              <a:gd name="connsiteY38" fmla="*/ 3178736 h 6439627"/>
              <a:gd name="connsiteX39" fmla="*/ 6388346 w 8687357"/>
              <a:gd name="connsiteY39" fmla="*/ 3178842 h 6439627"/>
              <a:gd name="connsiteX40" fmla="*/ 6362668 w 8687357"/>
              <a:gd name="connsiteY40" fmla="*/ 3164017 h 6439627"/>
              <a:gd name="connsiteX41" fmla="*/ 6279015 w 8687357"/>
              <a:gd name="connsiteY41" fmla="*/ 3018913 h 6439627"/>
              <a:gd name="connsiteX42" fmla="*/ 6278928 w 8687357"/>
              <a:gd name="connsiteY42" fmla="*/ 2988689 h 6439627"/>
              <a:gd name="connsiteX43" fmla="*/ 6362947 w 8687357"/>
              <a:gd name="connsiteY43" fmla="*/ 2843165 h 6439627"/>
              <a:gd name="connsiteX44" fmla="*/ 6388983 w 8687357"/>
              <a:gd name="connsiteY44" fmla="*/ 2828442 h 6439627"/>
              <a:gd name="connsiteX45" fmla="*/ 6556655 w 8687357"/>
              <a:gd name="connsiteY45" fmla="*/ 2828022 h 6439627"/>
              <a:gd name="connsiteX46" fmla="*/ 4892415 w 8687357"/>
              <a:gd name="connsiteY46" fmla="*/ 2543905 h 6439627"/>
              <a:gd name="connsiteX47" fmla="*/ 5338288 w 8687357"/>
              <a:gd name="connsiteY47" fmla="*/ 2801330 h 6439627"/>
              <a:gd name="connsiteX48" fmla="*/ 6787688 w 8687357"/>
              <a:gd name="connsiteY48" fmla="*/ 5326361 h 6439627"/>
              <a:gd name="connsiteX49" fmla="*/ 6792344 w 8687357"/>
              <a:gd name="connsiteY49" fmla="*/ 5845703 h 6439627"/>
              <a:gd name="connsiteX50" fmla="*/ 6535542 w 8687357"/>
              <a:gd name="connsiteY50" fmla="*/ 6290497 h 6439627"/>
              <a:gd name="connsiteX51" fmla="*/ 6449441 w 8687357"/>
              <a:gd name="connsiteY51" fmla="*/ 6439627 h 6439627"/>
              <a:gd name="connsiteX52" fmla="*/ 406513 w 8687357"/>
              <a:gd name="connsiteY52" fmla="*/ 6439627 h 6439627"/>
              <a:gd name="connsiteX53" fmla="*/ 375546 w 8687357"/>
              <a:gd name="connsiteY53" fmla="*/ 6385912 h 6439627"/>
              <a:gd name="connsiteX54" fmla="*/ 71498 w 8687357"/>
              <a:gd name="connsiteY54" fmla="*/ 5858514 h 6439627"/>
              <a:gd name="connsiteX55" fmla="*/ 69993 w 8687357"/>
              <a:gd name="connsiteY55" fmla="*/ 5333715 h 6439627"/>
              <a:gd name="connsiteX56" fmla="*/ 1528883 w 8687357"/>
              <a:gd name="connsiteY56" fmla="*/ 2806842 h 6439627"/>
              <a:gd name="connsiteX57" fmla="*/ 1980974 w 8687357"/>
              <a:gd name="connsiteY57" fmla="*/ 2551204 h 6439627"/>
              <a:gd name="connsiteX58" fmla="*/ 4892415 w 8687357"/>
              <a:gd name="connsiteY58" fmla="*/ 2543905 h 6439627"/>
              <a:gd name="connsiteX59" fmla="*/ 8052417 w 8687357"/>
              <a:gd name="connsiteY59" fmla="*/ 2395105 h 6439627"/>
              <a:gd name="connsiteX60" fmla="*/ 8137117 w 8687357"/>
              <a:gd name="connsiteY60" fmla="*/ 2444007 h 6439627"/>
              <a:gd name="connsiteX61" fmla="*/ 8412454 w 8687357"/>
              <a:gd name="connsiteY61" fmla="*/ 2923678 h 6439627"/>
              <a:gd name="connsiteX62" fmla="*/ 8413339 w 8687357"/>
              <a:gd name="connsiteY62" fmla="*/ 3022335 h 6439627"/>
              <a:gd name="connsiteX63" fmla="*/ 8136199 w 8687357"/>
              <a:gd name="connsiteY63" fmla="*/ 3502355 h 6439627"/>
              <a:gd name="connsiteX64" fmla="*/ 8049718 w 8687357"/>
              <a:gd name="connsiteY64" fmla="*/ 3551955 h 6439627"/>
              <a:gd name="connsiteX65" fmla="*/ 7497241 w 8687357"/>
              <a:gd name="connsiteY65" fmla="*/ 3552304 h 6439627"/>
              <a:gd name="connsiteX66" fmla="*/ 7412541 w 8687357"/>
              <a:gd name="connsiteY66" fmla="*/ 3503403 h 6439627"/>
              <a:gd name="connsiteX67" fmla="*/ 7136605 w 8687357"/>
              <a:gd name="connsiteY67" fmla="*/ 3024769 h 6439627"/>
              <a:gd name="connsiteX68" fmla="*/ 7136320 w 8687357"/>
              <a:gd name="connsiteY68" fmla="*/ 2925075 h 6439627"/>
              <a:gd name="connsiteX69" fmla="*/ 7413460 w 8687357"/>
              <a:gd name="connsiteY69" fmla="*/ 2445054 h 6439627"/>
              <a:gd name="connsiteX70" fmla="*/ 7499342 w 8687357"/>
              <a:gd name="connsiteY70" fmla="*/ 2396492 h 6439627"/>
              <a:gd name="connsiteX71" fmla="*/ 8052417 w 8687357"/>
              <a:gd name="connsiteY71" fmla="*/ 2395105 h 6439627"/>
              <a:gd name="connsiteX72" fmla="*/ 6166018 w 8687357"/>
              <a:gd name="connsiteY72" fmla="*/ 1975621 h 6439627"/>
              <a:gd name="connsiteX73" fmla="*/ 6237158 w 8687357"/>
              <a:gd name="connsiteY73" fmla="*/ 2016694 h 6439627"/>
              <a:gd name="connsiteX74" fmla="*/ 6468416 w 8687357"/>
              <a:gd name="connsiteY74" fmla="*/ 2419574 h 6439627"/>
              <a:gd name="connsiteX75" fmla="*/ 6469160 w 8687357"/>
              <a:gd name="connsiteY75" fmla="*/ 2502438 h 6439627"/>
              <a:gd name="connsiteX76" fmla="*/ 6236387 w 8687357"/>
              <a:gd name="connsiteY76" fmla="*/ 2905612 h 6439627"/>
              <a:gd name="connsiteX77" fmla="*/ 6163751 w 8687357"/>
              <a:gd name="connsiteY77" fmla="*/ 2947271 h 6439627"/>
              <a:gd name="connsiteX78" fmla="*/ 5699720 w 8687357"/>
              <a:gd name="connsiteY78" fmla="*/ 2947565 h 6439627"/>
              <a:gd name="connsiteX79" fmla="*/ 5628579 w 8687357"/>
              <a:gd name="connsiteY79" fmla="*/ 2906492 h 6439627"/>
              <a:gd name="connsiteX80" fmla="*/ 5396817 w 8687357"/>
              <a:gd name="connsiteY80" fmla="*/ 2504482 h 6439627"/>
              <a:gd name="connsiteX81" fmla="*/ 5396578 w 8687357"/>
              <a:gd name="connsiteY81" fmla="*/ 2420748 h 6439627"/>
              <a:gd name="connsiteX82" fmla="*/ 5629350 w 8687357"/>
              <a:gd name="connsiteY82" fmla="*/ 2017574 h 6439627"/>
              <a:gd name="connsiteX83" fmla="*/ 5701483 w 8687357"/>
              <a:gd name="connsiteY83" fmla="*/ 1976785 h 6439627"/>
              <a:gd name="connsiteX84" fmla="*/ 6166018 w 8687357"/>
              <a:gd name="connsiteY84" fmla="*/ 1975621 h 6439627"/>
              <a:gd name="connsiteX85" fmla="*/ 5123215 w 8687357"/>
              <a:gd name="connsiteY85" fmla="*/ 34 h 6439627"/>
              <a:gd name="connsiteX86" fmla="*/ 5303047 w 8687357"/>
              <a:gd name="connsiteY86" fmla="*/ 103860 h 6439627"/>
              <a:gd name="connsiteX87" fmla="*/ 5887630 w 8687357"/>
              <a:gd name="connsiteY87" fmla="*/ 1122274 h 6439627"/>
              <a:gd name="connsiteX88" fmla="*/ 5889509 w 8687357"/>
              <a:gd name="connsiteY88" fmla="*/ 1331739 h 6439627"/>
              <a:gd name="connsiteX89" fmla="*/ 5301098 w 8687357"/>
              <a:gd name="connsiteY89" fmla="*/ 2350896 h 6439627"/>
              <a:gd name="connsiteX90" fmla="*/ 5117486 w 8687357"/>
              <a:gd name="connsiteY90" fmla="*/ 2456203 h 6439627"/>
              <a:gd name="connsiteX91" fmla="*/ 3944493 w 8687357"/>
              <a:gd name="connsiteY91" fmla="*/ 2456945 h 6439627"/>
              <a:gd name="connsiteX92" fmla="*/ 3764661 w 8687357"/>
              <a:gd name="connsiteY92" fmla="*/ 2353119 h 6439627"/>
              <a:gd name="connsiteX93" fmla="*/ 3178808 w 8687357"/>
              <a:gd name="connsiteY93" fmla="*/ 1336906 h 6439627"/>
              <a:gd name="connsiteX94" fmla="*/ 3178202 w 8687357"/>
              <a:gd name="connsiteY94" fmla="*/ 1125240 h 6439627"/>
              <a:gd name="connsiteX95" fmla="*/ 3766612 w 8687357"/>
              <a:gd name="connsiteY95" fmla="*/ 106084 h 6439627"/>
              <a:gd name="connsiteX96" fmla="*/ 3948952 w 8687357"/>
              <a:gd name="connsiteY96" fmla="*/ 2977 h 6439627"/>
              <a:gd name="connsiteX97" fmla="*/ 5123215 w 8687357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7" h="6439627">
                <a:moveTo>
                  <a:pt x="8687357" y="5592682"/>
                </a:moveTo>
                <a:lnTo>
                  <a:pt x="8687357" y="6439627"/>
                </a:lnTo>
                <a:lnTo>
                  <a:pt x="6546927" y="6439627"/>
                </a:lnTo>
                <a:lnTo>
                  <a:pt x="6580991" y="6380627"/>
                </a:lnTo>
                <a:cubicBezTo>
                  <a:pt x="6886366" y="5851702"/>
                  <a:pt x="6886366" y="5851702"/>
                  <a:pt x="6886366" y="5851702"/>
                </a:cubicBezTo>
                <a:cubicBezTo>
                  <a:pt x="6977743" y="5693431"/>
                  <a:pt x="7152970" y="5590847"/>
                  <a:pt x="7338457" y="5596063"/>
                </a:cubicBezTo>
                <a:cubicBezTo>
                  <a:pt x="7793370" y="5594923"/>
                  <a:pt x="8177202" y="5593961"/>
                  <a:pt x="8501061" y="5593149"/>
                </a:cubicBezTo>
                <a:close/>
                <a:moveTo>
                  <a:pt x="7993536" y="3646328"/>
                </a:moveTo>
                <a:cubicBezTo>
                  <a:pt x="8049698" y="3645292"/>
                  <a:pt x="8103038" y="3676088"/>
                  <a:pt x="8130222" y="3725244"/>
                </a:cubicBezTo>
                <a:cubicBezTo>
                  <a:pt x="8574552" y="4499321"/>
                  <a:pt x="8574552" y="4499321"/>
                  <a:pt x="8574552" y="4499321"/>
                </a:cubicBezTo>
                <a:cubicBezTo>
                  <a:pt x="8604367" y="4547767"/>
                  <a:pt x="8603992" y="4610012"/>
                  <a:pt x="8575979" y="4658531"/>
                </a:cubicBezTo>
                <a:cubicBezTo>
                  <a:pt x="8128740" y="5433172"/>
                  <a:pt x="8128740" y="5433172"/>
                  <a:pt x="8128740" y="5433172"/>
                </a:cubicBezTo>
                <a:cubicBezTo>
                  <a:pt x="8099761" y="5483366"/>
                  <a:pt x="8047009" y="5513140"/>
                  <a:pt x="7989180" y="5513215"/>
                </a:cubicBezTo>
                <a:cubicBezTo>
                  <a:pt x="7097611" y="5513779"/>
                  <a:pt x="7097611" y="5513779"/>
                  <a:pt x="7097611" y="5513779"/>
                </a:cubicBezTo>
                <a:cubicBezTo>
                  <a:pt x="7041448" y="5514815"/>
                  <a:pt x="6988108" y="5484020"/>
                  <a:pt x="6960925" y="5434863"/>
                </a:cubicBezTo>
                <a:cubicBezTo>
                  <a:pt x="6515628" y="4662459"/>
                  <a:pt x="6515628" y="4662459"/>
                  <a:pt x="6515628" y="4662459"/>
                </a:cubicBezTo>
                <a:cubicBezTo>
                  <a:pt x="6486779" y="4612341"/>
                  <a:pt x="6486189" y="4551769"/>
                  <a:pt x="6515168" y="4501577"/>
                </a:cubicBezTo>
                <a:cubicBezTo>
                  <a:pt x="6962407" y="3726935"/>
                  <a:pt x="6962407" y="3726935"/>
                  <a:pt x="6962407" y="3726935"/>
                </a:cubicBezTo>
                <a:cubicBezTo>
                  <a:pt x="6990420" y="3678416"/>
                  <a:pt x="7044137" y="3646968"/>
                  <a:pt x="7101000" y="3648566"/>
                </a:cubicBezTo>
                <a:cubicBezTo>
                  <a:pt x="7993536" y="3646328"/>
                  <a:pt x="7993536" y="3646328"/>
                  <a:pt x="7993536" y="3646328"/>
                </a:cubicBezTo>
                <a:close/>
                <a:moveTo>
                  <a:pt x="6711979" y="3263784"/>
                </a:moveTo>
                <a:cubicBezTo>
                  <a:pt x="6731960" y="3263416"/>
                  <a:pt x="6750938" y="3274372"/>
                  <a:pt x="6760609" y="3291861"/>
                </a:cubicBezTo>
                <a:cubicBezTo>
                  <a:pt x="6918689" y="3567256"/>
                  <a:pt x="6918689" y="3567256"/>
                  <a:pt x="6918689" y="3567256"/>
                </a:cubicBezTo>
                <a:cubicBezTo>
                  <a:pt x="6929297" y="3584492"/>
                  <a:pt x="6929164" y="3606636"/>
                  <a:pt x="6919197" y="3623899"/>
                </a:cubicBezTo>
                <a:cubicBezTo>
                  <a:pt x="6760082" y="3899495"/>
                  <a:pt x="6760082" y="3899495"/>
                  <a:pt x="6760082" y="3899495"/>
                </a:cubicBezTo>
                <a:cubicBezTo>
                  <a:pt x="6749772" y="3917353"/>
                  <a:pt x="6731004" y="3927946"/>
                  <a:pt x="6710430" y="3927972"/>
                </a:cubicBezTo>
                <a:cubicBezTo>
                  <a:pt x="6393234" y="3928173"/>
                  <a:pt x="6393234" y="3928173"/>
                  <a:pt x="6393234" y="3928173"/>
                </a:cubicBezTo>
                <a:cubicBezTo>
                  <a:pt x="6373253" y="3928542"/>
                  <a:pt x="6354275" y="3917585"/>
                  <a:pt x="6344604" y="3900096"/>
                </a:cubicBezTo>
                <a:cubicBezTo>
                  <a:pt x="6186180" y="3625297"/>
                  <a:pt x="6186180" y="3625297"/>
                  <a:pt x="6186180" y="3625297"/>
                </a:cubicBezTo>
                <a:cubicBezTo>
                  <a:pt x="6175916" y="3607466"/>
                  <a:pt x="6175706" y="3585916"/>
                  <a:pt x="6186016" y="3568059"/>
                </a:cubicBezTo>
                <a:cubicBezTo>
                  <a:pt x="6345132" y="3292462"/>
                  <a:pt x="6345132" y="3292462"/>
                  <a:pt x="6345132" y="3292462"/>
                </a:cubicBezTo>
                <a:cubicBezTo>
                  <a:pt x="6355098" y="3275200"/>
                  <a:pt x="6374209" y="3264012"/>
                  <a:pt x="6394440" y="3264581"/>
                </a:cubicBezTo>
                <a:cubicBezTo>
                  <a:pt x="6711979" y="3263784"/>
                  <a:pt x="6711979" y="3263784"/>
                  <a:pt x="6711979" y="3263784"/>
                </a:cubicBezTo>
                <a:close/>
                <a:moveTo>
                  <a:pt x="6556655" y="2828022"/>
                </a:moveTo>
                <a:cubicBezTo>
                  <a:pt x="6567205" y="2827827"/>
                  <a:pt x="6577226" y="2833613"/>
                  <a:pt x="6582333" y="2842847"/>
                </a:cubicBezTo>
                <a:cubicBezTo>
                  <a:pt x="6665805" y="2988265"/>
                  <a:pt x="6665805" y="2988265"/>
                  <a:pt x="6665805" y="2988265"/>
                </a:cubicBezTo>
                <a:cubicBezTo>
                  <a:pt x="6671406" y="2997367"/>
                  <a:pt x="6671336" y="3009060"/>
                  <a:pt x="6666073" y="3018175"/>
                </a:cubicBezTo>
                <a:cubicBezTo>
                  <a:pt x="6582055" y="3163699"/>
                  <a:pt x="6582055" y="3163699"/>
                  <a:pt x="6582055" y="3163699"/>
                </a:cubicBezTo>
                <a:cubicBezTo>
                  <a:pt x="6576611" y="3173129"/>
                  <a:pt x="6566700" y="3178722"/>
                  <a:pt x="6555837" y="3178736"/>
                </a:cubicBezTo>
                <a:cubicBezTo>
                  <a:pt x="6388346" y="3178842"/>
                  <a:pt x="6388346" y="3178842"/>
                  <a:pt x="6388346" y="3178842"/>
                </a:cubicBezTo>
                <a:cubicBezTo>
                  <a:pt x="6377796" y="3179037"/>
                  <a:pt x="6367774" y="3173251"/>
                  <a:pt x="6362668" y="3164017"/>
                </a:cubicBezTo>
                <a:cubicBezTo>
                  <a:pt x="6279015" y="3018913"/>
                  <a:pt x="6279015" y="3018913"/>
                  <a:pt x="6279015" y="3018913"/>
                </a:cubicBezTo>
                <a:cubicBezTo>
                  <a:pt x="6273595" y="3009498"/>
                  <a:pt x="6273484" y="2998119"/>
                  <a:pt x="6278928" y="2988689"/>
                </a:cubicBezTo>
                <a:cubicBezTo>
                  <a:pt x="6362947" y="2843165"/>
                  <a:pt x="6362947" y="2843165"/>
                  <a:pt x="6362947" y="2843165"/>
                </a:cubicBezTo>
                <a:cubicBezTo>
                  <a:pt x="6368209" y="2834050"/>
                  <a:pt x="6378300" y="2828143"/>
                  <a:pt x="6388983" y="2828442"/>
                </a:cubicBezTo>
                <a:cubicBezTo>
                  <a:pt x="6556655" y="2828022"/>
                  <a:pt x="6556655" y="2828022"/>
                  <a:pt x="6556655" y="2828022"/>
                </a:cubicBezTo>
                <a:close/>
                <a:moveTo>
                  <a:pt x="4892415" y="2543905"/>
                </a:moveTo>
                <a:cubicBezTo>
                  <a:pt x="5075616" y="2540524"/>
                  <a:pt x="5249615" y="2640982"/>
                  <a:pt x="5338288" y="2801330"/>
                </a:cubicBezTo>
                <a:cubicBezTo>
                  <a:pt x="6787688" y="5326361"/>
                  <a:pt x="6787688" y="5326361"/>
                  <a:pt x="6787688" y="5326361"/>
                </a:cubicBezTo>
                <a:cubicBezTo>
                  <a:pt x="6884949" y="5484390"/>
                  <a:pt x="6883721" y="5687432"/>
                  <a:pt x="6792344" y="5845703"/>
                </a:cubicBezTo>
                <a:cubicBezTo>
                  <a:pt x="6701163" y="6003633"/>
                  <a:pt x="6615681" y="6151692"/>
                  <a:pt x="6535542" y="6290497"/>
                </a:cubicBezTo>
                <a:lnTo>
                  <a:pt x="6449441" y="6439627"/>
                </a:lnTo>
                <a:lnTo>
                  <a:pt x="406513" y="6439627"/>
                </a:lnTo>
                <a:lnTo>
                  <a:pt x="375546" y="6385912"/>
                </a:lnTo>
                <a:cubicBezTo>
                  <a:pt x="71498" y="5858514"/>
                  <a:pt x="71498" y="5858514"/>
                  <a:pt x="71498" y="5858514"/>
                </a:cubicBezTo>
                <a:cubicBezTo>
                  <a:pt x="-22612" y="5695027"/>
                  <a:pt x="-24536" y="5497443"/>
                  <a:pt x="69993" y="5333715"/>
                </a:cubicBezTo>
                <a:cubicBezTo>
                  <a:pt x="1528883" y="2806842"/>
                  <a:pt x="1528883" y="2806842"/>
                  <a:pt x="1528883" y="2806842"/>
                </a:cubicBezTo>
                <a:cubicBezTo>
                  <a:pt x="1620262" y="2648572"/>
                  <a:pt x="1795486" y="2545988"/>
                  <a:pt x="1980974" y="2551204"/>
                </a:cubicBezTo>
                <a:cubicBezTo>
                  <a:pt x="4892415" y="2543905"/>
                  <a:pt x="4892415" y="2543905"/>
                  <a:pt x="4892415" y="2543905"/>
                </a:cubicBezTo>
                <a:close/>
                <a:moveTo>
                  <a:pt x="8052417" y="2395105"/>
                </a:moveTo>
                <a:cubicBezTo>
                  <a:pt x="8087218" y="2394463"/>
                  <a:pt x="8120272" y="2413547"/>
                  <a:pt x="8137117" y="2444007"/>
                </a:cubicBezTo>
                <a:cubicBezTo>
                  <a:pt x="8412454" y="2923678"/>
                  <a:pt x="8412454" y="2923678"/>
                  <a:pt x="8412454" y="2923678"/>
                </a:cubicBezTo>
                <a:cubicBezTo>
                  <a:pt x="8430931" y="2953698"/>
                  <a:pt x="8430697" y="2992269"/>
                  <a:pt x="8413339" y="3022335"/>
                </a:cubicBezTo>
                <a:cubicBezTo>
                  <a:pt x="8136199" y="3502355"/>
                  <a:pt x="8136199" y="3502355"/>
                  <a:pt x="8136199" y="3502355"/>
                </a:cubicBezTo>
                <a:cubicBezTo>
                  <a:pt x="8118242" y="3533458"/>
                  <a:pt x="8085553" y="3551909"/>
                  <a:pt x="8049718" y="3551955"/>
                </a:cubicBezTo>
                <a:cubicBezTo>
                  <a:pt x="7497241" y="3552304"/>
                  <a:pt x="7497241" y="3552304"/>
                  <a:pt x="7497241" y="3552304"/>
                </a:cubicBezTo>
                <a:cubicBezTo>
                  <a:pt x="7462440" y="3552947"/>
                  <a:pt x="7429386" y="3533863"/>
                  <a:pt x="7412541" y="3503403"/>
                </a:cubicBezTo>
                <a:cubicBezTo>
                  <a:pt x="7136605" y="3024769"/>
                  <a:pt x="7136605" y="3024769"/>
                  <a:pt x="7136605" y="3024769"/>
                </a:cubicBezTo>
                <a:cubicBezTo>
                  <a:pt x="7118728" y="2993712"/>
                  <a:pt x="7118363" y="2956177"/>
                  <a:pt x="7136320" y="2925075"/>
                </a:cubicBezTo>
                <a:cubicBezTo>
                  <a:pt x="7413460" y="2445054"/>
                  <a:pt x="7413460" y="2445054"/>
                  <a:pt x="7413460" y="2445054"/>
                </a:cubicBezTo>
                <a:cubicBezTo>
                  <a:pt x="7430818" y="2414988"/>
                  <a:pt x="7464105" y="2395501"/>
                  <a:pt x="7499342" y="2396492"/>
                </a:cubicBezTo>
                <a:cubicBezTo>
                  <a:pt x="8052417" y="2395105"/>
                  <a:pt x="8052417" y="2395105"/>
                  <a:pt x="8052417" y="2395105"/>
                </a:cubicBezTo>
                <a:close/>
                <a:moveTo>
                  <a:pt x="6166018" y="1975621"/>
                </a:moveTo>
                <a:cubicBezTo>
                  <a:pt x="6195248" y="1975081"/>
                  <a:pt x="6223010" y="1991110"/>
                  <a:pt x="6237158" y="2016694"/>
                </a:cubicBezTo>
                <a:cubicBezTo>
                  <a:pt x="6468416" y="2419574"/>
                  <a:pt x="6468416" y="2419574"/>
                  <a:pt x="6468416" y="2419574"/>
                </a:cubicBezTo>
                <a:cubicBezTo>
                  <a:pt x="6483935" y="2444788"/>
                  <a:pt x="6483740" y="2477185"/>
                  <a:pt x="6469160" y="2502438"/>
                </a:cubicBezTo>
                <a:cubicBezTo>
                  <a:pt x="6236387" y="2905612"/>
                  <a:pt x="6236387" y="2905612"/>
                  <a:pt x="6236387" y="2905612"/>
                </a:cubicBezTo>
                <a:cubicBezTo>
                  <a:pt x="6221305" y="2931735"/>
                  <a:pt x="6193849" y="2947232"/>
                  <a:pt x="6163751" y="2947271"/>
                </a:cubicBezTo>
                <a:cubicBezTo>
                  <a:pt x="5699720" y="2947565"/>
                  <a:pt x="5699720" y="2947565"/>
                  <a:pt x="5699720" y="2947565"/>
                </a:cubicBezTo>
                <a:cubicBezTo>
                  <a:pt x="5670489" y="2948104"/>
                  <a:pt x="5642727" y="2932076"/>
                  <a:pt x="5628579" y="2906492"/>
                </a:cubicBezTo>
                <a:cubicBezTo>
                  <a:pt x="5396817" y="2504482"/>
                  <a:pt x="5396817" y="2504482"/>
                  <a:pt x="5396817" y="2504482"/>
                </a:cubicBezTo>
                <a:cubicBezTo>
                  <a:pt x="5381802" y="2478396"/>
                  <a:pt x="5381495" y="2446871"/>
                  <a:pt x="5396578" y="2420748"/>
                </a:cubicBezTo>
                <a:cubicBezTo>
                  <a:pt x="5629350" y="2017574"/>
                  <a:pt x="5629350" y="2017574"/>
                  <a:pt x="5629350" y="2017574"/>
                </a:cubicBezTo>
                <a:cubicBezTo>
                  <a:pt x="5643930" y="1992321"/>
                  <a:pt x="5671888" y="1975952"/>
                  <a:pt x="5701483" y="1976785"/>
                </a:cubicBezTo>
                <a:cubicBezTo>
                  <a:pt x="6166018" y="1975621"/>
                  <a:pt x="6166018" y="1975621"/>
                  <a:pt x="6166018" y="1975621"/>
                </a:cubicBezTo>
                <a:close/>
                <a:moveTo>
                  <a:pt x="5123215" y="34"/>
                </a:moveTo>
                <a:cubicBezTo>
                  <a:pt x="5197106" y="-1330"/>
                  <a:pt x="5267284" y="39188"/>
                  <a:pt x="5303047" y="103860"/>
                </a:cubicBezTo>
                <a:cubicBezTo>
                  <a:pt x="5887630" y="1122274"/>
                  <a:pt x="5887630" y="1122274"/>
                  <a:pt x="5887630" y="1122274"/>
                </a:cubicBezTo>
                <a:cubicBezTo>
                  <a:pt x="5926858" y="1186012"/>
                  <a:pt x="5926364" y="1267904"/>
                  <a:pt x="5889509" y="1331739"/>
                </a:cubicBezTo>
                <a:cubicBezTo>
                  <a:pt x="5301098" y="2350896"/>
                  <a:pt x="5301098" y="2350896"/>
                  <a:pt x="5301098" y="2350896"/>
                </a:cubicBezTo>
                <a:cubicBezTo>
                  <a:pt x="5262972" y="2416932"/>
                  <a:pt x="5193569" y="2456106"/>
                  <a:pt x="5117486" y="2456203"/>
                </a:cubicBezTo>
                <a:cubicBezTo>
                  <a:pt x="3944493" y="2456945"/>
                  <a:pt x="3944493" y="2456945"/>
                  <a:pt x="3944493" y="2456945"/>
                </a:cubicBezTo>
                <a:cubicBezTo>
                  <a:pt x="3870604" y="2458309"/>
                  <a:pt x="3800425" y="2417792"/>
                  <a:pt x="3764661" y="2353119"/>
                </a:cubicBezTo>
                <a:cubicBezTo>
                  <a:pt x="3178808" y="1336906"/>
                  <a:pt x="3178808" y="1336906"/>
                  <a:pt x="3178808" y="1336906"/>
                </a:cubicBezTo>
                <a:cubicBezTo>
                  <a:pt x="3140850" y="1270967"/>
                  <a:pt x="3140076" y="1191277"/>
                  <a:pt x="3178202" y="1125240"/>
                </a:cubicBezTo>
                <a:cubicBezTo>
                  <a:pt x="3766612" y="106084"/>
                  <a:pt x="3766612" y="106084"/>
                  <a:pt x="3766612" y="106084"/>
                </a:cubicBezTo>
                <a:cubicBezTo>
                  <a:pt x="3803468" y="42249"/>
                  <a:pt x="3874139" y="874"/>
                  <a:pt x="3948952" y="2977"/>
                </a:cubicBezTo>
                <a:cubicBezTo>
                  <a:pt x="5123215" y="34"/>
                  <a:pt x="5123215" y="34"/>
                  <a:pt x="5123215" y="34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459E4-B721-4CBC-B4FE-C73D7DC4A089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567562" y="659982"/>
            <a:ext cx="2776529" cy="27765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54000" cap="sq" cmpd="dbl"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txBody>
          <a:bodyPr>
            <a:normAutofit/>
          </a:bodyPr>
          <a:lstStyle/>
          <a:p>
            <a:pPr algn="ctr"/>
            <a:endParaRPr lang="en-US" sz="2400" cap="all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0CF1C-B111-4F65-8EA4-42492E23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23385" y="396369"/>
            <a:ext cx="1218158" cy="273844"/>
          </a:xfrm>
        </p:spPr>
        <p:txBody>
          <a:bodyPr/>
          <a:lstStyle/>
          <a:p>
            <a:pPr algn="r"/>
            <a:fld id="{7ACDE378-7F20-49EF-AB7C-50C30ECBAB61}" type="datetime1">
              <a:rPr lang="en-US" sz="825">
                <a:solidFill>
                  <a:schemeClr val="tx1">
                    <a:tint val="75000"/>
                    <a:alpha val="80000"/>
                  </a:schemeClr>
                </a:solidFill>
              </a:rPr>
              <a:pPr algn="r"/>
              <a:t>9/13/2018</a:t>
            </a:fld>
            <a:endParaRPr lang="en-US" sz="825" dirty="0">
              <a:solidFill>
                <a:schemeClr val="tx1">
                  <a:tint val="75000"/>
                  <a:alpha val="8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DA078-656D-43A0-91AC-2E2A594FF651}"/>
              </a:ext>
            </a:extLst>
          </p:cNvPr>
          <p:cNvSpPr>
            <a:spLocks noGrp="1" noChangeAspect="1"/>
          </p:cNvSpPr>
          <p:nvPr>
            <p:ph type="sldNum" sz="quarter" idx="12"/>
          </p:nvPr>
        </p:nvSpPr>
        <p:spPr>
          <a:xfrm>
            <a:off x="8318101" y="327551"/>
            <a:ext cx="411480" cy="411480"/>
          </a:xfrm>
          <a:prstGeom prst="ellipse">
            <a:avLst/>
          </a:prstGeom>
          <a:solidFill>
            <a:srgbClr val="7F7F7F"/>
          </a:solidFill>
        </p:spPr>
        <p:txBody>
          <a:bodyPr vert="horz" lIns="13716" tIns="45720" rIns="13716" bIns="45720" rtlCol="0" anchor="ctr">
            <a:normAutofit/>
          </a:bodyPr>
          <a:lstStyle/>
          <a:p>
            <a:pPr algn="ctr"/>
            <a:fld id="{98329BEE-0F71-4DCA-8647-BF2BF2DC0EC4}" type="slidenum">
              <a:rPr lang="en-US" sz="1125">
                <a:solidFill>
                  <a:srgbClr val="FFFFFF"/>
                </a:solidFill>
              </a:rPr>
              <a:pPr algn="ctr"/>
              <a:t>4</a:t>
            </a:fld>
            <a:endParaRPr lang="en-US" sz="1125"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FD1C5-34AA-4055-9D4E-9525CB45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4043" y="6211248"/>
            <a:ext cx="1909901" cy="583163"/>
          </a:xfrm>
        </p:spPr>
        <p:txBody>
          <a:bodyPr/>
          <a:lstStyle/>
          <a:p>
            <a:pPr algn="l"/>
            <a:r>
              <a:rPr lang="en-US" sz="825" dirty="0">
                <a:solidFill>
                  <a:schemeClr val="tx1">
                    <a:tint val="75000"/>
                    <a:alpha val="80000"/>
                  </a:schemeClr>
                </a:solidFill>
              </a:rPr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182601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56</Words>
  <Application>Microsoft Office PowerPoint</Application>
  <PresentationFormat>On-screen Show (4:3)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Xiaozhi Yu</dc:creator>
  <cp:lastModifiedBy>Xiaozhi Yu</cp:lastModifiedBy>
  <cp:revision>8</cp:revision>
  <dcterms:created xsi:type="dcterms:W3CDTF">2018-08-07T17:49:58Z</dcterms:created>
  <dcterms:modified xsi:type="dcterms:W3CDTF">2018-09-14T00:46:30Z</dcterms:modified>
</cp:coreProperties>
</file>