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84" r:id="rId2"/>
    <p:sldId id="285" r:id="rId3"/>
    <p:sldId id="262" r:id="rId4"/>
    <p:sldId id="265" r:id="rId5"/>
    <p:sldId id="268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6" r:id="rId14"/>
    <p:sldId id="267" r:id="rId15"/>
    <p:sldId id="269" r:id="rId16"/>
    <p:sldId id="270" r:id="rId17"/>
    <p:sldId id="286" r:id="rId18"/>
    <p:sldId id="288" r:id="rId19"/>
    <p:sldId id="28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20"/>
  </p:normalViewPr>
  <p:slideViewPr>
    <p:cSldViewPr snapToGrid="0" snapToObjects="1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ID=8583466a-7590-4080-9c7a-b73c0bf6062e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5356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ID=fa2edf0e-7eb2-4646-9467-152a58f2cd8a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ID=83157930-83d1-4018-b5a3-66e9d6bfbc7a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2106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ID=3188c7ec-6c47-45e5-9ad1-70cac4858b8a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4444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ID=73b76034-bc69-4174-b874-1bc1f5abe0df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74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ID=fca2a657-1c89-41aa-b1b4-023d75b0654c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8461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ID=bb510a0e-42ed-44a4-894b-3c8e9aff7664
FamilyID=NoFamily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ID=8c7bb8f2-e038-404a-b28d-9ec0a7c26998
FamilyID=NoFamily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ID=ab781240-f208-4d49-8a3a-dd73a82e4e8d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0195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ID=8ddb2270-4baa-4e1f-ab72-6e434d6d3b6f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2289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ID=97bb6600-0945-433a-a85d-1fed124c58ab
FamilyID=NoFamily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0223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ID=096e00cc-f003-4b29-abbc-aebfbe5dbd58
</a:t>
            </a:r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7985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ID=5d0b9086-29ac-493a-a040-912192a9f8a6
FamilyID=NoFamily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2547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ID=9c4d4104-df2d-4b94-b8cd-10f29b2f4657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ID=f7696cd1-f806-4811-91d3-b74922b6b5a2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736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ID=4998c8a5-fc9d-43d5-b5bc-d823a9a32ff5
FamilyID=NoFamily
Recipe=NON_CROP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ID=8d59b84b-4027-42d4-adef-d4ac76cfde57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ID=93a6d7bc-3ffa-487b-bf21-2ef3fc5516e4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ID=dcc9e7a5-744b-46ef-b4e0-575ed7676ef2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ID=cb1e7498-f0e5-4ee6-bd4a-47ae54443dd6
FamilyID=NoFamily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EF5280-9BC7-4673-9DCB-A3B99494F6A9}"/>
              </a:ext>
            </a:extLst>
          </p:cNvPr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3014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816CE2-5A08-436A-B5E8-33B2AC58D2BE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1384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725DB-554A-429E-A00F-ABB721207AAD}"/>
              </a:ext>
            </a:extLst>
          </p:cNvPr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49530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63D0-9B1B-2E4D-A0A0-A814ADD9A021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4B0C3E-0BAA-4740-9174-B1AE06E71A15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937360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F6B61-FF27-434A-A0AC-1A9875778A21}"/>
              </a:ext>
            </a:extLst>
          </p:cNvPr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3851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A82075-E38F-406E-B5A2-146522C992C7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37688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289BC1-74C5-4306-82B3-9CCAD57DC67E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63024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86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23555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20B97E-A0D5-45FF-8015-05B7DAB5C716}"/>
              </a:ext>
            </a:extLst>
          </p:cNvPr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8275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AA900B-DE68-43F5-BA19-08E7ED89C98C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6413A1-EFE0-45E2-A798-1125C32D2899}"/>
                </a:ext>
              </a:extLst>
            </p:cNvPr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CA2F3E-296C-4226-8B56-D9B930163810}"/>
                </a:ext>
              </a:extLst>
            </p:cNvPr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05B083-8771-4E87-AD36-7B9ABF2672D1}"/>
              </a:ext>
            </a:extLst>
          </p:cNvPr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7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0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June 15,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Tag=CustomerPhoto&#10;Crop=0&#10;Align=l">
            <a:extLst>
              <a:ext uri="{FF2B5EF4-FFF2-40B4-BE49-F238E27FC236}">
                <a16:creationId xmlns:a16="http://schemas.microsoft.com/office/drawing/2014/main" id="{6A5C948B-46EF-4E3C-898C-9619C7A72E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451579" y="2015732"/>
            <a:ext cx="960327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9877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F45214A-7E27-4FBD-9626-4FB63E18409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48B8F-BEF9-411A-AFF5-EB8682D23886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6E9442-4072-4A0B-B37D-0B5BFCEED04E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8170453" y="600024"/>
            <a:chExt cx="2830906" cy="52224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D24DB1-81C7-424C-8473-A0037A405590}"/>
                </a:ext>
              </a:extLst>
            </p:cNvPr>
            <p:cNvSpPr/>
            <p:nvPr/>
          </p:nvSpPr>
          <p:spPr>
            <a:xfrm>
              <a:off x="8170453" y="600024"/>
              <a:ext cx="2830906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7F533B-5070-45AE-A893-2DC9DC72999E}"/>
                </a:ext>
              </a:extLst>
            </p:cNvPr>
            <p:cNvSpPr/>
            <p:nvPr/>
          </p:nvSpPr>
          <p:spPr>
            <a:xfrm>
              <a:off x="8301079" y="1062693"/>
              <a:ext cx="2566189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Tag=CustomerPhoto&#10;Crop=0&#10;Align=ctr">
            <a:extLst>
              <a:ext uri="{FF2B5EF4-FFF2-40B4-BE49-F238E27FC236}">
                <a16:creationId xmlns:a16="http://schemas.microsoft.com/office/drawing/2014/main" id="{28353D32-AE37-42A5-B6CF-2FADA526D3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512805-6A13-4DEE-95A1-C67719E74FB2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5557E8-F310-43E6-9E6B-DA4691821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2E9A2-3D4F-4010-A5D0-72E72775A3AE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CDFB514-D3E8-47D8-876B-E181544FB0D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4C664-1ACC-4E5B-8932-CE25774B09C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5533666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54075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FC4517-3C90-4C61-819B-99571068222D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63259" y="583365"/>
            <a:chExt cx="4074533" cy="51819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2F11F0-0CBD-4BA1-BFE2-DF5BF782FC05}"/>
                </a:ext>
              </a:extLst>
            </p:cNvPr>
            <p:cNvSpPr/>
            <p:nvPr/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5D270F-14A4-4194-9065-9DAF03A64226}"/>
                </a:ext>
              </a:extLst>
            </p:cNvPr>
            <p:cNvSpPr/>
            <p:nvPr/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Tag=CustomerPhoto&#10;Crop=0&#10;Align=ctr">
            <a:extLst>
              <a:ext uri="{FF2B5EF4-FFF2-40B4-BE49-F238E27FC236}">
                <a16:creationId xmlns:a16="http://schemas.microsoft.com/office/drawing/2014/main" id="{44F6C485-692F-4D00-8690-27527FE8A9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2" y="1116344"/>
            <a:ext cx="2799102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554054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1E04C-BF8F-4E9E-81CE-6A8218A9E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F0C17-1F13-4D5E-BE16-D72044CBE591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46553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179EF9C-9854-47B3-AE0C-3EC9E0D3E1B1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1B5E2-06B7-4046-9F30-8613EF6A5C20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496074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496781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4" y="5486064"/>
            <a:ext cx="4967622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5F5F3-AD35-4AE3-BF8B-8500A5AFD855}"/>
              </a:ext>
            </a:extLst>
          </p:cNvPr>
          <p:cNvGrpSpPr/>
          <p:nvPr/>
        </p:nvGrpSpPr>
        <p:grpSpPr>
          <a:xfrm>
            <a:off x="6899253" y="482170"/>
            <a:ext cx="4652668" cy="5149101"/>
            <a:chOff x="6885125" y="583365"/>
            <a:chExt cx="4652668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850E79-7AAD-46B1-8E88-7BF05B6BD6B0}"/>
                </a:ext>
              </a:extLst>
            </p:cNvPr>
            <p:cNvSpPr/>
            <p:nvPr/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F56C4B-E600-4603-81EB-68FDCBB9FFBF}"/>
                </a:ext>
              </a:extLst>
            </p:cNvPr>
            <p:cNvSpPr/>
            <p:nvPr/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ag=CustomerPhoto&#10;Crop=0&#10;Align=ctr">
            <a:extLst>
              <a:ext uri="{FF2B5EF4-FFF2-40B4-BE49-F238E27FC236}">
                <a16:creationId xmlns:a16="http://schemas.microsoft.com/office/drawing/2014/main" id="{938B5D17-E0C8-4FEE-ACD0-86FFC2A824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49" y="1116344"/>
            <a:ext cx="3360025" cy="386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C1BF5-285E-4B01-9A69-78A5C5A36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6D7326-DCE3-42A8-8789-F41C44A2504B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93D0D1F-C0CE-416A-883C-BF1E03F63B4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B6862-3393-46CC-9A80-E400B3206A09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8097" y="329307"/>
            <a:ext cx="282207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51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1251" y="5486064"/>
            <a:ext cx="28219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D36A4A-123D-46E3-8A64-13B8B3F019BD}"/>
              </a:ext>
            </a:extLst>
          </p:cNvPr>
          <p:cNvGrpSpPr/>
          <p:nvPr/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</a:extLst>
            </p:cNvPr>
            <p:cNvSpPr/>
            <p:nvPr/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</a:extLst>
            </p:cNvPr>
            <p:cNvSpPr/>
            <p:nvPr/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 descr="Tag=CustomerPhoto&#10;Crop=0&#10;Align=ctr">
            <a:extLst>
              <a:ext uri="{FF2B5EF4-FFF2-40B4-BE49-F238E27FC236}">
                <a16:creationId xmlns:a16="http://schemas.microsoft.com/office/drawing/2014/main" id="{11772135-A9F4-4B51-A838-BA0A5F8183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3" y="1116344"/>
            <a:ext cx="6282918" cy="386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C7096-D0A6-471D-AE28-B68D70388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98EB88-99B6-483D-B203-0D5D63100504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DEE7DB-1334-4F75-A26B-B447F83029A1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613A7-99A3-4BDA-870A-0344896CDF74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9FB592-3551-4D63-8697-861194687D55}"/>
              </a:ext>
            </a:extLst>
          </p:cNvPr>
          <p:cNvGrpSpPr/>
          <p:nvPr/>
        </p:nvGrpSpPr>
        <p:grpSpPr>
          <a:xfrm>
            <a:off x="632238" y="482170"/>
            <a:ext cx="4074533" cy="5149101"/>
            <a:chOff x="7463259" y="583365"/>
            <a:chExt cx="4074533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C4EF9A-3374-45A3-868B-CDC717BEEC37}"/>
                </a:ext>
              </a:extLst>
            </p:cNvPr>
            <p:cNvSpPr/>
            <p:nvPr/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564E08-4421-4E4B-BFE6-338FBD57E673}"/>
                </a:ext>
              </a:extLst>
            </p:cNvPr>
            <p:cNvSpPr/>
            <p:nvPr/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32" name="Picture 31" descr="Tag=CustomerPhoto&#10;Crop=0&#10;Align=ctr">
            <a:extLst>
              <a:ext uri="{FF2B5EF4-FFF2-40B4-BE49-F238E27FC236}">
                <a16:creationId xmlns:a16="http://schemas.microsoft.com/office/drawing/2014/main" id="{FEC20DD6-BDB4-45AA-A195-D1BCBF27A6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4"/>
            <a:ext cx="2799102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552669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92335-606C-4682-9DDD-2401F0A3F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0F1F7E-E876-4F2E-B2FB-8CD3E61DB23D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B09D7A2-7AF4-47EF-AFFF-DD7B285D694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37C61-77C0-4FB5-8D20-8E995DBDA37E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17C442-118A-41E1-BEDA-5085A9833E98}"/>
              </a:ext>
            </a:extLst>
          </p:cNvPr>
          <p:cNvGrpSpPr/>
          <p:nvPr/>
        </p:nvGrpSpPr>
        <p:grpSpPr>
          <a:xfrm>
            <a:off x="632238" y="482170"/>
            <a:ext cx="6104330" cy="5149101"/>
            <a:chOff x="7463259" y="583365"/>
            <a:chExt cx="6104330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F41FFC-3419-484D-810A-AD720CD7B2DF}"/>
                </a:ext>
              </a:extLst>
            </p:cNvPr>
            <p:cNvSpPr/>
            <p:nvPr/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191118-AA30-4C30-B6D1-3A7D636BFB65}"/>
                </a:ext>
              </a:extLst>
            </p:cNvPr>
            <p:cNvSpPr/>
            <p:nvPr/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50893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9" name="Picture 28" descr="Tag=CustomerPhoto&#10;Crop=0&#10;Align=ctr">
            <a:extLst>
              <a:ext uri="{FF2B5EF4-FFF2-40B4-BE49-F238E27FC236}">
                <a16:creationId xmlns:a16="http://schemas.microsoft.com/office/drawing/2014/main" id="{D8BEF05B-3831-4496-A624-7DAD1189C2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4"/>
            <a:ext cx="4825148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508804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DAF42-061F-484B-92E1-21F5D083F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1FFE8A-5450-4340-A14D-75506E8FEA15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5204C30-4ABA-4B2E-9D2B-9BEB77E4443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2F65F-F91E-49D5-A1AD-D5B532905015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BDFEB6-D2AA-410C-A693-EA7E9BBA3BFF}"/>
              </a:ext>
            </a:extLst>
          </p:cNvPr>
          <p:cNvGrpSpPr/>
          <p:nvPr/>
        </p:nvGrpSpPr>
        <p:grpSpPr>
          <a:xfrm>
            <a:off x="632237" y="482170"/>
            <a:ext cx="7560115" cy="5149101"/>
            <a:chOff x="7463258" y="583365"/>
            <a:chExt cx="7560115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7821D8-3BF6-4948-8A87-8BBC164E4CAB}"/>
                </a:ext>
              </a:extLst>
            </p:cNvPr>
            <p:cNvSpPr/>
            <p:nvPr/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732DBE-4BC5-4FB2-8BF7-DE447BE6D85F}"/>
                </a:ext>
              </a:extLst>
            </p:cNvPr>
            <p:cNvSpPr/>
            <p:nvPr/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86318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35" name="Picture 34" descr="Tag=CustomerPhoto&#10;Crop=0&#10;Align=ctr">
            <a:extLst>
              <a:ext uri="{FF2B5EF4-FFF2-40B4-BE49-F238E27FC236}">
                <a16:creationId xmlns:a16="http://schemas.microsoft.com/office/drawing/2014/main" id="{D30BDD8A-582E-4FF1-8432-842F8768A1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4"/>
            <a:ext cx="6282918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A4719-C30A-462C-A3A7-5D93A2B30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857DA-DEF8-4780-BECA-1C220534422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27F90C0-6841-4262-975F-D9C3AB50CB7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AE7EF9-769D-42F9-9430-F2DF739C9794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72213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4" name="Picture 13" descr="Tag=CustomerPhoto&#10;Crop=0&#10;Align=ctr">
            <a:extLst>
              <a:ext uri="{FF2B5EF4-FFF2-40B4-BE49-F238E27FC236}">
                <a16:creationId xmlns:a16="http://schemas.microsoft.com/office/drawing/2014/main" id="{E5C808E6-85DE-47D4-A76E-D878889778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4411" y="805583"/>
            <a:ext cx="4960442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1E2EF0-3BCB-402C-B2C1-C6FC2BA74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8608F-34C2-43D6-84DB-5A870495E70C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91458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172B0D7-6709-466E-A145-AEA4267F2F3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F7151-9DEA-4E5B-9294-2D36AAD338B2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970"/>
            <a:ext cx="5611923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Picture 13" descr="Tag=CustomerPhoto&#10;Crop=0&#10;Align=ctr">
            <a:extLst>
              <a:ext uri="{FF2B5EF4-FFF2-40B4-BE49-F238E27FC236}">
                <a16:creationId xmlns:a16="http://schemas.microsoft.com/office/drawing/2014/main" id="{A714EDE9-D0AB-47AF-A9D7-0784422EC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3837" y="805583"/>
            <a:ext cx="3501016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35B68-7B50-4B28-B680-79A194AF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D6540B-669D-4156-A31F-C1697D3E80FD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15669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DC3EAF9-72B3-4C8A-B136-36D5FEA2FE0D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E4A92-D979-45B8-98F8-1AED89DF51A7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973" y="1474970"/>
            <a:ext cx="5596406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4847" y="329307"/>
            <a:ext cx="560874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4" name="Picture 13" descr="Tag=CustomerPhoto&#10;Crop=0&#10;Align=ctr">
            <a:extLst>
              <a:ext uri="{FF2B5EF4-FFF2-40B4-BE49-F238E27FC236}">
                <a16:creationId xmlns:a16="http://schemas.microsoft.com/office/drawing/2014/main" id="{29500DA4-8227-4480-B6EC-86E98D600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3509148" cy="4660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27973" y="5486064"/>
            <a:ext cx="56085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2E529-DF0A-4EAD-BAEC-8F2E222A9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A7DB0-0CB3-4394-A827-586E0CC21192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49196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4FF48E-21C6-4ED1-8D57-5D27A7B766F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4EA73-B3EE-41C9-8DED-BFE8955857D6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 descr="Tag=CustomerPhoto&#10;Crop=0&#10;Align=l">
            <a:extLst>
              <a:ext uri="{FF2B5EF4-FFF2-40B4-BE49-F238E27FC236}">
                <a16:creationId xmlns:a16="http://schemas.microsoft.com/office/drawing/2014/main" id="{64B2D158-CA56-45C0-B6AF-3C156A82E6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771137" y="643992"/>
            <a:ext cx="8648601" cy="36522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8F25F-EDEF-4677-BA06-9A0951D44CB3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D4A4E6-AE28-4022-81BD-8F9C976B2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206E84-DE07-4C15-AC7E-FB739A177E67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08763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F9C0852-4C70-4A1E-A857-A7AA58559DC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EB096-638F-4BA7-AB38-E3BBE9FB108A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647" y="1474970"/>
            <a:ext cx="4144731" cy="315274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79647" y="329307"/>
            <a:ext cx="416394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14" name="Picture 13" descr="Tag=CustomerPhoto&#10;Crop=0&#10;Align=ctr">
            <a:extLst>
              <a:ext uri="{FF2B5EF4-FFF2-40B4-BE49-F238E27FC236}">
                <a16:creationId xmlns:a16="http://schemas.microsoft.com/office/drawing/2014/main" id="{03221347-D395-4341-94F4-0E5A16B5A2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4960442" cy="4660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72719" y="5486064"/>
            <a:ext cx="4163785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223F3-0478-4201-A1A2-8DB0865B0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68AF-E970-43B2-B8F0-2A72DE72AFF3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99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CF6DCB-DE40-4C22-BCF4-DA3318800C6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9D57D-717A-4EFC-9EF7-A13A03EEEB4C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B9F2FC-8F4A-4BD6-9347-632C2C55BCAC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8297361" y="600024"/>
            <a:chExt cx="2568859" cy="52224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FBA534-19C6-411E-BF47-55BCDF2FD209}"/>
                </a:ext>
              </a:extLst>
            </p:cNvPr>
            <p:cNvSpPr/>
            <p:nvPr/>
          </p:nvSpPr>
          <p:spPr>
            <a:xfrm>
              <a:off x="8297361" y="600024"/>
              <a:ext cx="2568859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AD648-09C6-42B8-8358-A3F1350B06E2}"/>
                </a:ext>
              </a:extLst>
            </p:cNvPr>
            <p:cNvSpPr/>
            <p:nvPr/>
          </p:nvSpPr>
          <p:spPr>
            <a:xfrm>
              <a:off x="8432691" y="1062693"/>
              <a:ext cx="2298463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0&#10;Align=ctr">
            <a:extLst>
              <a:ext uri="{FF2B5EF4-FFF2-40B4-BE49-F238E27FC236}">
                <a16:creationId xmlns:a16="http://schemas.microsoft.com/office/drawing/2014/main" id="{DD43AD96-3EDF-4322-BEB2-0942DEB582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FEB53-F317-48A7-B447-C910852B526E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31B6B7-F683-470C-919D-A81E70252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60A62-FE5F-4922-B6BA-45A802A08A2E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5A3C60E-BAAC-41E1-AA41-492A82CF11A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76FBB-44DF-45C3-8331-B1A8DD79FC7C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474970"/>
            <a:ext cx="3529854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3536865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4703" y="5486064"/>
            <a:ext cx="353673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4D342-554F-47E4-9A00-4490F2D616A5}"/>
              </a:ext>
            </a:extLst>
          </p:cNvPr>
          <p:cNvGrpSpPr/>
          <p:nvPr/>
        </p:nvGrpSpPr>
        <p:grpSpPr>
          <a:xfrm>
            <a:off x="5460131" y="482170"/>
            <a:ext cx="6091790" cy="5149101"/>
            <a:chOff x="5446003" y="583365"/>
            <a:chExt cx="6091790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5797F7-59F4-4404-9F16-4424FCCB46D0}"/>
                </a:ext>
              </a:extLst>
            </p:cNvPr>
            <p:cNvSpPr/>
            <p:nvPr/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DBD796-AA33-461F-8BD8-3A413AF31960}"/>
                </a:ext>
              </a:extLst>
            </p:cNvPr>
            <p:cNvSpPr/>
            <p:nvPr/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Tag=CustomerPhoto&#10;Crop=0&#10;Align=ctr">
            <a:extLst>
              <a:ext uri="{FF2B5EF4-FFF2-40B4-BE49-F238E27FC236}">
                <a16:creationId xmlns:a16="http://schemas.microsoft.com/office/drawing/2014/main" id="{2049B997-2032-413A-BCD3-593F2F7005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5" y="1116344"/>
            <a:ext cx="4821550" cy="386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44B1E-25EB-44B0-B9F2-EC91862E5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00E9D8-42F8-4132-9141-3284F5CFC54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7B6D8E2-A600-4840-8CFC-378E35383A5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DB70C-8923-4ED5-9578-10227E2A53EA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4961508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93B9CC-4A21-44CE-83B9-DC6C470F2AD8}"/>
              </a:ext>
            </a:extLst>
          </p:cNvPr>
          <p:cNvGrpSpPr/>
          <p:nvPr/>
        </p:nvGrpSpPr>
        <p:grpSpPr>
          <a:xfrm>
            <a:off x="632238" y="482170"/>
            <a:ext cx="4641750" cy="5149101"/>
            <a:chOff x="7463259" y="583365"/>
            <a:chExt cx="4641750" cy="51819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A82E1A-175C-4B10-A1DA-9BA06E24EDA3}"/>
                </a:ext>
              </a:extLst>
            </p:cNvPr>
            <p:cNvSpPr/>
            <p:nvPr/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0FDE78-F022-4399-90B2-987C82748DCF}"/>
                </a:ext>
              </a:extLst>
            </p:cNvPr>
            <p:cNvSpPr/>
            <p:nvPr/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97873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36" name="Picture 35" descr="Tag=CustomerPhoto&#10;Crop=0&#10;Align=ctr">
            <a:extLst>
              <a:ext uri="{FF2B5EF4-FFF2-40B4-BE49-F238E27FC236}">
                <a16:creationId xmlns:a16="http://schemas.microsoft.com/office/drawing/2014/main" id="{97A0F3FD-17C7-46BA-B6AA-63B0D14DFD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4"/>
            <a:ext cx="3362141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497854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June 15, 2016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DD0B6-876D-4352-90D5-AA91B8C7D2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18151C-CB39-471E-90A5-2E90703666C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FB3747-BFEC-4D0B-A987-BC9568F0B6E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AB78F9-B968-493D-B697-514F1A20D5EE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428797-2897-4987-97AE-CC7E760B8063}"/>
              </a:ext>
            </a:extLst>
          </p:cNvPr>
          <p:cNvGrpSpPr/>
          <p:nvPr/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</a:extLst>
            </p:cNvPr>
            <p:cNvSpPr/>
            <p:nvPr/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</a:extLst>
            </p:cNvPr>
            <p:cNvSpPr/>
            <p:nvPr/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Tag=CustomerPhoto&#10;Crop=0&#10;Align=ctr">
            <a:extLst>
              <a:ext uri="{FF2B5EF4-FFF2-40B4-BE49-F238E27FC236}">
                <a16:creationId xmlns:a16="http://schemas.microsoft.com/office/drawing/2014/main" id="{553211EA-F8BA-4CDC-804A-8BE2650FB4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2" y="963738"/>
            <a:ext cx="8020654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19D19D-C57A-4EBD-A668-7EF1F6C13FAC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E85CD-CC1B-43AE-A37A-0C06606F48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497725-2883-4D3A-91E2-180A9DF1DA90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8924D-1DDB-4B9A-B3DC-A66DCA8378CD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1AEFE-CFF8-4B95-B9B4-2EE89F4787B3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A87E8E-40FB-4538-AA1C-D793D97546BC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909D1E-72A4-450C-AA32-252FB9F42025}"/>
                </a:ext>
              </a:extLst>
            </p:cNvPr>
            <p:cNvSpPr/>
            <p:nvPr/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925D581-BB38-40B5-B941-AEF6DAB6AEC0}"/>
                </a:ext>
              </a:extLst>
            </p:cNvPr>
            <p:cNvSpPr/>
            <p:nvPr/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ag=CustomerPhoto&#10;Crop=0&#10;Align=ctr">
            <a:extLst>
              <a:ext uri="{FF2B5EF4-FFF2-40B4-BE49-F238E27FC236}">
                <a16:creationId xmlns:a16="http://schemas.microsoft.com/office/drawing/2014/main" id="{31FA6B5E-BC7D-4A00-AD03-09637C4BAE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2944B7-AAC4-4B34-9609-AC200AB7FFC8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D35B1C-E9F4-409E-8455-983A2D9C69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213B46-22CD-44DE-8364-733DA98714A3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AB8E3D-2C05-4175-97BB-E49D6C1903A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A5369-B07D-48CE-A5F0-E05C9E7F57F9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96B734-6994-4ABB-B385-B725754BED76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7905607" y="600024"/>
            <a:chExt cx="3364201" cy="52224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3646BB-6EB3-4537-9269-2825A9831336}"/>
                </a:ext>
              </a:extLst>
            </p:cNvPr>
            <p:cNvSpPr/>
            <p:nvPr/>
          </p:nvSpPr>
          <p:spPr>
            <a:xfrm>
              <a:off x="7905607" y="600024"/>
              <a:ext cx="3364201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8FE5D4-A8F3-40FA-A7FB-B3012F033689}"/>
                </a:ext>
              </a:extLst>
            </p:cNvPr>
            <p:cNvSpPr/>
            <p:nvPr/>
          </p:nvSpPr>
          <p:spPr>
            <a:xfrm>
              <a:off x="8041335" y="1062693"/>
              <a:ext cx="3095856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Tag=CustomerPhoto&#10;Crop=0&#10;Align=ctr">
            <a:extLst>
              <a:ext uri="{FF2B5EF4-FFF2-40B4-BE49-F238E27FC236}">
                <a16:creationId xmlns:a16="http://schemas.microsoft.com/office/drawing/2014/main" id="{BF258ED6-B82B-4610-A1B1-3DA19BEFCD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C637A7-9936-4E17-8285-90B9C0CCC27A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8974B4-D912-4964-A957-92DAF2785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1BB35C-DAFF-4DF7-AE20-318D0920F39F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CE2ADD-56DE-40E9-9AD2-23739038EA0E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FB872A-EDF0-4646-B93A-9130FA64078A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2742BB-A4B1-4DFF-9334-509B06731212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8039702" y="600024"/>
            <a:chExt cx="3096155" cy="52224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2DA437-999A-44B6-B85B-F7F15B0B6375}"/>
                </a:ext>
              </a:extLst>
            </p:cNvPr>
            <p:cNvSpPr/>
            <p:nvPr/>
          </p:nvSpPr>
          <p:spPr>
            <a:xfrm>
              <a:off x="8039702" y="600024"/>
              <a:ext cx="3096155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294ECB-9AF9-4B01-A643-867E17D378E0}"/>
                </a:ext>
              </a:extLst>
            </p:cNvPr>
            <p:cNvSpPr/>
            <p:nvPr/>
          </p:nvSpPr>
          <p:spPr>
            <a:xfrm>
              <a:off x="8171381" y="1062693"/>
              <a:ext cx="282997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0&#10;Align=ctr">
            <a:extLst>
              <a:ext uri="{FF2B5EF4-FFF2-40B4-BE49-F238E27FC236}">
                <a16:creationId xmlns:a16="http://schemas.microsoft.com/office/drawing/2014/main" id="{11FFE6D1-9323-4705-9A2E-42A6A1110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CC7D7A-619B-4479-B973-48CF09BF3DC5}"/>
              </a:ext>
            </a:extLst>
          </p:cNvPr>
          <p:cNvCxnSpPr/>
          <p:nvPr/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June 15,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388E8B-DA43-43E6-9286-8DA977847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A90461-AB2C-46A1-B31E-B0D48B9B0AD7}"/>
              </a:ext>
            </a:extLst>
          </p:cNvPr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1391</TotalTime>
  <Words>160</Words>
  <Application>Microsoft Office PowerPoint</Application>
  <PresentationFormat>Widescreen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John Schilling</cp:lastModifiedBy>
  <cp:revision>43</cp:revision>
  <dcterms:created xsi:type="dcterms:W3CDTF">2015-10-27T19:24:59Z</dcterms:created>
  <dcterms:modified xsi:type="dcterms:W3CDTF">2016-06-15T17:52:04Z</dcterms:modified>
</cp:coreProperties>
</file>