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sldIdLst>
    <p:sldId id="293" r:id="rId2"/>
    <p:sldId id="294" r:id="rId3"/>
    <p:sldId id="265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9" r:id="rId16"/>
    <p:sldId id="270" r:id="rId17"/>
    <p:sldId id="296" r:id="rId18"/>
    <p:sldId id="295" r:id="rId19"/>
    <p:sldId id="297" r:id="rId20"/>
    <p:sldId id="29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0"/>
  </p:normalViewPr>
  <p:slideViewPr>
    <p:cSldViewPr snapToGrid="0" snapToObjects="1">
      <p:cViewPr varScale="1">
        <p:scale>
          <a:sx n="75" d="100"/>
          <a:sy n="75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5456-8F00-1640-BF0C-E4FEC9B98EB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C7BD6-2AFB-CB4B-92CA-931405B7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ID=635a458b-00ea-407a-9ace-00f9a23262ba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2698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ID=42df9a06-e74e-4dc4-ab93-c0ee8fa9afd1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532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ID=3ba0d090-b01e-4e72-82f5-c12487e46cab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99255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ID=1f294182-8b5d-425a-af07-bc123e5d0524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9474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ID=fece4c03-dc32-4e49-a474-ebd08bb2f656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55171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ID=100d6244-2945-4626-ba2a-ffef0b847c80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53053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ID=453a9048-9d2d-49f6-9dcc-242fcb35717a
FamilyID=NoFamily
Recipe=NON_CROP
Type=Foreground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031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ID=861fe3cc-713a-4e62-806b-1916bbde3695
FamilyID=NoFamily
Recipe=NON_CROP
Type=Foreground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3975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ID=1261d9d6-6b2e-4e9f-a130-735a291752be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7936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ID=081ddc71-57ed-4ec1-9f3b-b3a1b56bd36d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92619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ID=55f1d66f-793e-40bc-a0a3-2037329c13af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0376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ID=f401ff20-fba8-4e85-9809-bcf1e78ca730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82892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ID=b35352f4-bd44-4fe4-b2dc-05b6128b9620
FamilyID=NoFamily
Recipe=NON_CROP
Type=Foreground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87390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ID=c727f952-f7a2-42a5-99e4-ed4292ee976b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0246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ID=9a0daaad-4fc4-4e4e-8735-6995201e4179
FamilyID=NoFamily
Recipe=NON_CROP
Type=Foreground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2544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ID=dbf7a202-938c-482b-9d49-f17faec7632e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1026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ID=409a4db6-c8ad-4467-b1e3-2578c266f1cb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2912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ID=3e561b7c-be39-44d8-94f8-426494296b6c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4538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ID=eae93113-c68f-4ab0-85ed-7afaf7a77fcd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4814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ID=bea7c53f-de7f-442d-9b88-a8264205d041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C833-3516-5E45-B896-7954A252F32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>
            <a:extLst>
              <a:ext uri="{FF2B5EF4-FFF2-40B4-BE49-F238E27FC236}">
                <a16:creationId xmlns:a16="http://schemas.microsoft.com/office/drawing/2014/main" id="{DDCE803D-A0A2-4192-8053-E9DE184AC71F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2890"/>
      </p:ext>
    </p:extLst>
  </p:cSld>
  <p:clrMapOvr>
    <a:masterClrMapping/>
  </p:clrMapOvr>
</p:sldLayout>
</file>

<file path=ppt/slideLayouts/slideLayout10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6B57-B779-C144-BD47-69375AA9ED57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>
            <a:extLst>
              <a:ext uri="{FF2B5EF4-FFF2-40B4-BE49-F238E27FC236}">
                <a16:creationId xmlns:a16="http://schemas.microsoft.com/office/drawing/2014/main" id="{9551BEC5-3DF6-4309-B353-747569A90F76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579822"/>
      </p:ext>
    </p:extLst>
  </p:cSld>
  <p:clrMapOvr>
    <a:masterClrMapping/>
  </p:clrMapOvr>
</p:sldLayout>
</file>

<file path=ppt/slideLayouts/slideLayout11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D2D-833A-E74B-A81B-AF66EF6605E5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>
            <a:extLst>
              <a:ext uri="{FF2B5EF4-FFF2-40B4-BE49-F238E27FC236}">
                <a16:creationId xmlns:a16="http://schemas.microsoft.com/office/drawing/2014/main" id="{59C61E56-7EBF-4A21-95D2-4C558D0308E5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9578630"/>
      </p:ext>
    </p:extLst>
  </p:cSld>
  <p:clrMapOvr>
    <a:masterClrMapping/>
  </p:clrMapOvr>
</p:sldLayout>
</file>

<file path=ppt/slideLayouts/slideLayout2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41E63D0-9B1B-2E4D-A0A0-A814ADD9A021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>
            <a:extLst>
              <a:ext uri="{FF2B5EF4-FFF2-40B4-BE49-F238E27FC236}">
                <a16:creationId xmlns:a16="http://schemas.microsoft.com/office/drawing/2014/main" id="{D01B58C7-625F-465D-940C-5EC89916CBA8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517620"/>
      </p:ext>
    </p:extLst>
  </p:cSld>
  <p:clrMapOvr>
    <a:masterClrMapping/>
  </p:clrMapOvr>
</p:sldLayout>
</file>

<file path=ppt/slideLayouts/slideLayout3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0770-3BAC-9949-8B3D-E0ECAD66721B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>
            <a:extLst>
              <a:ext uri="{FF2B5EF4-FFF2-40B4-BE49-F238E27FC236}">
                <a16:creationId xmlns:a16="http://schemas.microsoft.com/office/drawing/2014/main" id="{29B434A8-2E5B-4B58-803D-8F75EFA18CC3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725179"/>
      </p:ext>
    </p:extLst>
  </p:cSld>
  <p:clrMapOvr>
    <a:masterClrMapping/>
  </p:clrMapOvr>
</p:sldLayout>
</file>

<file path=ppt/slideLayouts/slideLayout4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87B-585D-2241-BA54-463B95881F80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>
            <a:extLst>
              <a:ext uri="{FF2B5EF4-FFF2-40B4-BE49-F238E27FC236}">
                <a16:creationId xmlns:a16="http://schemas.microsoft.com/office/drawing/2014/main" id="{A672952E-F04C-429A-93F2-546F2BA3BA6B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913184"/>
      </p:ext>
    </p:extLst>
  </p:cSld>
  <p:clrMapOvr>
    <a:masterClrMapping/>
  </p:clrMapOvr>
</p:sldLayout>
</file>

<file path=ppt/slideLayouts/slideLayout5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30E0-8F81-1D49-BFCD-A9A89C3E8579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>
            <a:extLst>
              <a:ext uri="{FF2B5EF4-FFF2-40B4-BE49-F238E27FC236}">
                <a16:creationId xmlns:a16="http://schemas.microsoft.com/office/drawing/2014/main" id="{9373A4E1-1D41-4483-BA37-CE7F71EC58B7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7018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3AB5-75E0-3142-B9BE-59461924FD8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>
            <a:extLst>
              <a:ext uri="{FF2B5EF4-FFF2-40B4-BE49-F238E27FC236}">
                <a16:creationId xmlns:a16="http://schemas.microsoft.com/office/drawing/2014/main" id="{AAFAFBB4-6847-45A2-97CE-8853D99697AC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6734264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CD9F-7835-D841-8A35-F1D331B4B61E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037"/>
      </p:ext>
    </p:extLst>
  </p:cSld>
  <p:clrMapOvr>
    <a:masterClrMapping/>
  </p:clrMapOvr>
</p:sldLayout>
</file>

<file path=ppt/slideLayouts/slideLayout8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B758-C8C6-1343-8B4A-C7F309C93275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>
            <a:extLst>
              <a:ext uri="{FF2B5EF4-FFF2-40B4-BE49-F238E27FC236}">
                <a16:creationId xmlns:a16="http://schemas.microsoft.com/office/drawing/2014/main" id="{A9D2ACC3-4638-4404-9CD9-198A919EB05A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491631"/>
      </p:ext>
    </p:extLst>
  </p:cSld>
  <p:clrMapOvr>
    <a:masterClrMapping/>
  </p:clrMapOvr>
</p:sldLayout>
</file>

<file path=ppt/slideLayouts/slideLayout9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18985DC-E5D5-423B-AB06-34AD9B444913}"/>
              </a:ext>
            </a:extLst>
          </p:cNvPr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176DA8-020A-4611-9C33-659BCB6F6FFF}"/>
                </a:ext>
              </a:extLst>
            </p:cNvPr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0575B2-F718-42DC-A10B-0E520409F124}"/>
                </a:ext>
              </a:extLst>
            </p:cNvPr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9B0FC6E-01B4-274A-85A1-2E02BBEE4A78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528A5521-25D4-4A5B-B850-2FB797762AA9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08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07B27AF-AFED-4FF4-8065-09E2ECD4315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B2D936-4E08-4928-90A3-EB1B6784A5DE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1CD25F-9744-41BE-A5C7-B2A5C98507E2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0E59-71DE-0242-8E57-406A499C4A94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8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3AB5-75E0-3142-B9BE-59461924FD8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 descr="Tag=CustomerPhoto&#10;Crop=0&#10;Align=l">
            <a:extLst>
              <a:ext uri="{FF2B5EF4-FFF2-40B4-BE49-F238E27FC236}">
                <a16:creationId xmlns:a16="http://schemas.microsoft.com/office/drawing/2014/main" id="{418F05AB-606B-4AF9-90BC-9AB3B33BA0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130270" y="2171769"/>
            <a:ext cx="9598825" cy="3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6091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7EAD311-ED23-4FEE-ACFF-54104F00D0BD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9D8CCF-C446-4AB7-B219-F8B7A54C53A8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7843200" cy="844697"/>
          </a:xfrm>
        </p:spPr>
        <p:txBody>
          <a:bodyPr anchor="b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BB7FB9-C83A-44D1-9600-3E9930A9C404}"/>
              </a:ext>
            </a:extLst>
          </p:cNvPr>
          <p:cNvGrpSpPr/>
          <p:nvPr/>
        </p:nvGrpSpPr>
        <p:grpSpPr>
          <a:xfrm>
            <a:off x="3015625" y="323838"/>
            <a:ext cx="6127985" cy="3652791"/>
            <a:chOff x="3015625" y="323838"/>
            <a:chExt cx="6127985" cy="36527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260DC4-B0A2-414E-AD01-57E21DE31A1B}"/>
                </a:ext>
              </a:extLst>
            </p:cNvPr>
            <p:cNvSpPr/>
            <p:nvPr/>
          </p:nvSpPr>
          <p:spPr>
            <a:xfrm>
              <a:off x="3015625" y="323838"/>
              <a:ext cx="6127985" cy="365279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A6744B-2E35-45DC-AED8-EBC6694D4050}"/>
                </a:ext>
              </a:extLst>
            </p:cNvPr>
            <p:cNvSpPr/>
            <p:nvPr/>
          </p:nvSpPr>
          <p:spPr>
            <a:xfrm>
              <a:off x="3338453" y="647445"/>
              <a:ext cx="5482958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 descr="Tag=CustomerPhoto&#10;Crop=0&#10;Align=ctr">
            <a:extLst>
              <a:ext uri="{FF2B5EF4-FFF2-40B4-BE49-F238E27FC236}">
                <a16:creationId xmlns:a16="http://schemas.microsoft.com/office/drawing/2014/main" id="{50064EBA-496F-4F61-8467-DAADBD4992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645907" y="963739"/>
            <a:ext cx="4852100" cy="2369223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619928" y="445230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369F85-052A-4F5E-B2E8-E65CD1C249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C5828A-F4BD-4809-A6A4-82CD118E68C0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17387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8A22975-F578-49AC-9171-5BD8A44816D2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56D97-ADE8-4C14-9277-CD3C64AE0AAA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474970"/>
            <a:ext cx="5859786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5042" y="329307"/>
            <a:ext cx="4887724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23" name="Picture 22" descr="RedHashing.emf">
            <a:extLst>
              <a:ext uri="{FF2B5EF4-FFF2-40B4-BE49-F238E27FC236}">
                <a16:creationId xmlns:a16="http://schemas.microsoft.com/office/drawing/2014/main" id="{328993CA-B5F0-4360-8919-F82A286FE312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74227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AD125A-2BB6-42ED-B5A7-6C048A1054AC}"/>
              </a:ext>
            </a:extLst>
          </p:cNvPr>
          <p:cNvGrpSpPr/>
          <p:nvPr/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C36CAB-790B-4622-AD62-05F4A06CF16E}"/>
                </a:ext>
              </a:extLst>
            </p:cNvPr>
            <p:cNvSpPr/>
            <p:nvPr/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F68463-87B3-4A8E-92FC-452847800684}"/>
                </a:ext>
              </a:extLst>
            </p:cNvPr>
            <p:cNvSpPr/>
            <p:nvPr/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Tag=CustomerPhoto&#10;Crop=0&#10;Align=ctr">
            <a:extLst>
              <a:ext uri="{FF2B5EF4-FFF2-40B4-BE49-F238E27FC236}">
                <a16:creationId xmlns:a16="http://schemas.microsoft.com/office/drawing/2014/main" id="{D85641E0-18B8-4A16-BD4E-F1B1C29314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8179" y="5486064"/>
            <a:ext cx="5867068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B6BE76-4308-4714-96B8-3D39333D8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85042C-B4AC-4524-82CB-9049AD82E156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46553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70C9A-D817-4BA2-9CE9-9AB38A14098C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047BC1-9BB6-414E-9A5A-7D02C566BC53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474970"/>
            <a:ext cx="5286865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4995" y="329307"/>
            <a:ext cx="4312050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ABFF3E38-B4FA-4D5F-93DD-781F59132A8D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53521" b="36564"/>
          <a:stretch/>
        </p:blipFill>
        <p:spPr>
          <a:xfrm>
            <a:off x="1125460" y="643464"/>
            <a:ext cx="531266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01306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602346-73D0-491A-8362-C6958B217703}"/>
              </a:ext>
            </a:extLst>
          </p:cNvPr>
          <p:cNvGrpSpPr/>
          <p:nvPr/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590339-4D87-4CB3-84E9-7BAC8FF97CF4}"/>
                </a:ext>
              </a:extLst>
            </p:cNvPr>
            <p:cNvSpPr/>
            <p:nvPr/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D4A566-4B53-41AD-8819-7A3E01E84C87}"/>
                </a:ext>
              </a:extLst>
            </p:cNvPr>
            <p:cNvSpPr/>
            <p:nvPr/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Tag=CustomerPhoto&#10;Crop=0&#10;Align=ctr">
            <a:extLst>
              <a:ext uri="{FF2B5EF4-FFF2-40B4-BE49-F238E27FC236}">
                <a16:creationId xmlns:a16="http://schemas.microsoft.com/office/drawing/2014/main" id="{7F3BE2C9-7F34-4639-8C41-ECA1CCECF1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8132" y="5486064"/>
            <a:ext cx="5294194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203932-23F0-47C8-96A7-82B202A6A9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FD9999-AE55-412E-8FB6-50D7909C95A7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702005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17817B-3081-4C38-B11F-B941F12066CA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26EBDE-9EB4-4CF2-98EB-EBC8D44D4272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8097" y="329307"/>
            <a:ext cx="2004102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72199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76552D55-DA8C-4A54-8754-82F7DF927F29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A038B99-F694-4340-86B2-FB812C410B05}"/>
              </a:ext>
            </a:extLst>
          </p:cNvPr>
          <p:cNvGrpSpPr/>
          <p:nvPr/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B99ED2-A0E2-4120-9844-4F71CE346B6E}"/>
                </a:ext>
              </a:extLst>
            </p:cNvPr>
            <p:cNvSpPr/>
            <p:nvPr/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37B17B-61F8-42B7-A1EC-C335B83F28C8}"/>
                </a:ext>
              </a:extLst>
            </p:cNvPr>
            <p:cNvSpPr/>
            <p:nvPr/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Tag=CustomerPhoto&#10;Crop=0&#10;Align=ctr">
            <a:extLst>
              <a:ext uri="{FF2B5EF4-FFF2-40B4-BE49-F238E27FC236}">
                <a16:creationId xmlns:a16="http://schemas.microsoft.com/office/drawing/2014/main" id="{1EFEADAB-82F2-4E53-8110-5D2104C0976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1251" y="5486064"/>
            <a:ext cx="2821967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57B62B-6206-4957-81AB-4CF5EA8F44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78D27-9867-4701-80EF-A478C0F76661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77694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DB79BB-62FC-4235-A3A8-8795F22EAFE8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268702-8E3A-4D92-ACB1-532C0414CB4A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712" y="1474970"/>
            <a:ext cx="5871422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DFD1C7-6EAF-4898-BB4C-29E9D0465959}"/>
              </a:ext>
            </a:extLst>
          </p:cNvPr>
          <p:cNvGrpSpPr/>
          <p:nvPr/>
        </p:nvGrpSpPr>
        <p:grpSpPr>
          <a:xfrm>
            <a:off x="632239" y="482171"/>
            <a:ext cx="4074533" cy="5149101"/>
            <a:chOff x="632239" y="482171"/>
            <a:chExt cx="4074533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C122C9-5684-41D2-BF70-90A6D2F53B87}"/>
                </a:ext>
              </a:extLst>
            </p:cNvPr>
            <p:cNvSpPr/>
            <p:nvPr/>
          </p:nvSpPr>
          <p:spPr>
            <a:xfrm>
              <a:off x="632239" y="482171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6DBDAC-FE54-4A7B-A145-B04E6862D7A0}"/>
                </a:ext>
              </a:extLst>
            </p:cNvPr>
            <p:cNvSpPr/>
            <p:nvPr/>
          </p:nvSpPr>
          <p:spPr>
            <a:xfrm>
              <a:off x="945298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0711" y="329307"/>
            <a:ext cx="5552880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51115" y="12950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1C837C23-E202-4954-9665-16DD28F370BB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5187048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Tag=CustomerPhoto&#10;Crop=0&#10;Align=ctr">
            <a:extLst>
              <a:ext uri="{FF2B5EF4-FFF2-40B4-BE49-F238E27FC236}">
                <a16:creationId xmlns:a16="http://schemas.microsoft.com/office/drawing/2014/main" id="{0754F1EF-FC82-4EFE-BE72-151821E29C2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2799103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83835" y="5486064"/>
            <a:ext cx="5891585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E6E1BF-B573-430E-9F29-B25ACD1D48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D8B95C-27BA-409A-BEEF-847E73FC4766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6976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9F4660-0E3B-4726-91AF-C542657BA718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DD0F46-A124-46F2-B79F-809E562D7185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7582" y="1474970"/>
            <a:ext cx="3834552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93ABFC-5862-40B0-A7B7-EC6CE7B42FF4}"/>
              </a:ext>
            </a:extLst>
          </p:cNvPr>
          <p:cNvGrpSpPr/>
          <p:nvPr/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102891-680F-43CC-85E6-3412D1E60505}"/>
                </a:ext>
              </a:extLst>
            </p:cNvPr>
            <p:cNvSpPr/>
            <p:nvPr/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28E03B-EBD8-4CEA-B19C-F655DF5F0EEA}"/>
                </a:ext>
              </a:extLst>
            </p:cNvPr>
            <p:cNvSpPr/>
            <p:nvPr/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4653" y="329307"/>
            <a:ext cx="3508937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51115" y="12950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AE3C5525-DC5D-4B79-A0B6-EFF6C4382EDB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6353" b="36564"/>
          <a:stretch/>
        </p:blipFill>
        <p:spPr>
          <a:xfrm>
            <a:off x="7217062" y="643464"/>
            <a:ext cx="384962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Tag=CustomerPhoto&#10;Crop=0&#10;Align=ctr">
            <a:extLst>
              <a:ext uri="{FF2B5EF4-FFF2-40B4-BE49-F238E27FC236}">
                <a16:creationId xmlns:a16="http://schemas.microsoft.com/office/drawing/2014/main" id="{C144129A-06C7-450C-A3C6-5189F6032B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27700" y="5486064"/>
            <a:ext cx="3847720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72D908-1DB6-4946-ACEA-2BAC9C7AB0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46E1F-AEBA-42E0-8DA9-4E961670975A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32984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1154F0-3A3D-4A76-847A-41F6B8CA5A5F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15093F-4693-4050-854B-E87E91625C37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0960" y="1474969"/>
            <a:ext cx="2853278" cy="3151679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679C21-2063-4051-A4E4-9641A0A5420B}"/>
              </a:ext>
            </a:extLst>
          </p:cNvPr>
          <p:cNvGrpSpPr/>
          <p:nvPr/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171AB4-C22B-49EB-9B8D-EE38855CB85E}"/>
                </a:ext>
              </a:extLst>
            </p:cNvPr>
            <p:cNvSpPr/>
            <p:nvPr/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ABE523-B7D9-46AC-AF19-94286C35CEF8}"/>
                </a:ext>
              </a:extLst>
            </p:cNvPr>
            <p:cNvSpPr/>
            <p:nvPr/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93077" y="329307"/>
            <a:ext cx="203571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E6ED92E0-BBDC-49D9-AC8A-E7BEC27421D5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75094" b="36564"/>
          <a:stretch/>
        </p:blipFill>
        <p:spPr>
          <a:xfrm>
            <a:off x="8669363" y="643464"/>
            <a:ext cx="2852928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093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1" name="Picture 20" descr="Tag=CustomerPhoto&#10;Crop=0&#10;Align=ctr">
            <a:extLst>
              <a:ext uri="{FF2B5EF4-FFF2-40B4-BE49-F238E27FC236}">
                <a16:creationId xmlns:a16="http://schemas.microsoft.com/office/drawing/2014/main" id="{729E59FC-5576-49D8-94BB-E6B1851DCE4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2" y="1116345"/>
            <a:ext cx="6282919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86068" y="5486064"/>
            <a:ext cx="2863076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84FE85-39E7-49C3-A5E6-CC92CB7DE9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CF6375-90E9-435E-A1C7-A6F700D5B263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41887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2A8F2C-83E3-4E9E-BC7A-6D3536316DB8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416273-D333-4E2A-A6D9-C4065758E103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474970"/>
            <a:ext cx="4488372" cy="3152742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4811" y="329307"/>
            <a:ext cx="3038951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1090A425-6080-4003-99A5-AF8D67CE897F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1220" b="36564"/>
          <a:stretch/>
        </p:blipFill>
        <p:spPr>
          <a:xfrm>
            <a:off x="1125460" y="643464"/>
            <a:ext cx="443484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2813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23" name="Picture 22" descr="Tag=CustomerPhoto&#10;Crop=0&#10;Align=ctr">
            <a:extLst>
              <a:ext uri="{FF2B5EF4-FFF2-40B4-BE49-F238E27FC236}">
                <a16:creationId xmlns:a16="http://schemas.microsoft.com/office/drawing/2014/main" id="{9DC3A955-81B8-4E57-9080-84FC211E4FE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6094411" y="805583"/>
            <a:ext cx="4960442" cy="466076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949" y="5486064"/>
            <a:ext cx="4497116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62B809-CB85-4BED-8D7D-FBB202E973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D6D837-4786-41BC-87AD-66B4F74E5152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80885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FE513D-91D7-4D54-9AA3-15FC869EDE3C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C731B9-0E4B-425D-9F62-66E053032229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474970"/>
            <a:ext cx="5947798" cy="3152742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5042" y="329307"/>
            <a:ext cx="4887724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23" name="Picture 22" descr="RedHashing.emf">
            <a:extLst>
              <a:ext uri="{FF2B5EF4-FFF2-40B4-BE49-F238E27FC236}">
                <a16:creationId xmlns:a16="http://schemas.microsoft.com/office/drawing/2014/main" id="{67EF1D95-0D1C-4BF7-BBE9-9AB398856742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74227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22" name="Picture 21" descr="Tag=CustomerPhoto&#10;Crop=0&#10;Align=ctr">
            <a:extLst>
              <a:ext uri="{FF2B5EF4-FFF2-40B4-BE49-F238E27FC236}">
                <a16:creationId xmlns:a16="http://schemas.microsoft.com/office/drawing/2014/main" id="{1EF8861E-EC8A-4ACB-AD04-27142CC5A3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7553837" y="805583"/>
            <a:ext cx="3501016" cy="466076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8178" y="5486064"/>
            <a:ext cx="5955189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FCC85D-6732-4244-AD0C-7C6BE6BBB6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405168-BD53-4D1A-9EF4-FAE3D0E95F40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2292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1BF42AE-2903-47F0-AF74-8CE49163EB44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C27C36-A943-4985-A72B-BDEBD8482B0D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712" y="1474970"/>
            <a:ext cx="5533666" cy="3152742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0711" y="329307"/>
            <a:ext cx="5552880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51115" y="12950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CF4E9E39-DB8C-43F9-BBDA-FB346B1BC2E6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5187048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Tag=CustomerPhoto&#10;Crop=0&#10;Align=ctr">
            <a:extLst>
              <a:ext uri="{FF2B5EF4-FFF2-40B4-BE49-F238E27FC236}">
                <a16:creationId xmlns:a16="http://schemas.microsoft.com/office/drawing/2014/main" id="{D6C07813-764F-470C-8436-082C1CF691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130029" y="805583"/>
            <a:ext cx="3509148" cy="466076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83835" y="5486064"/>
            <a:ext cx="5552669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14B62-B225-47B1-9E49-307BD0D7F0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80D4DC-6A01-4C0D-AF84-9E43C4FD07D5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42931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C69E4E-0753-4423-A2F2-085036510E3C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616F00-03C9-4573-87D5-8493D96F1499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7843200" cy="844697"/>
          </a:xfrm>
        </p:spPr>
        <p:txBody>
          <a:bodyPr anchor="b"/>
          <a:lstStyle/>
          <a:p>
            <a:endParaRPr lang="en-US"/>
          </a:p>
        </p:txBody>
      </p:sp>
      <p:pic>
        <p:nvPicPr>
          <p:cNvPr id="14" name="Picture 13" descr="Tag=CustomerPhoto&#10;Crop=0&#10;Align=ctr">
            <a:extLst>
              <a:ext uri="{FF2B5EF4-FFF2-40B4-BE49-F238E27FC236}">
                <a16:creationId xmlns:a16="http://schemas.microsoft.com/office/drawing/2014/main" id="{CF826419-A21E-4E3A-89BB-B996717E6C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771137" y="643992"/>
            <a:ext cx="8648601" cy="365221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619928" y="445230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D2D31B-48E5-4136-8749-63742CC0C6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940793-9EC7-44D8-95C1-09D3AA3453F1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623719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9B3DB0-E8A0-437A-A85C-87DD7EEE7759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FD68A-F93F-4F0D-AD32-371350BD2330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747" y="1474970"/>
            <a:ext cx="4491387" cy="3152742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70445" y="329307"/>
            <a:ext cx="4173146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51115" y="12950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55816A18-7425-4680-B366-A0491535AEB2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61220" b="36564"/>
          <a:stretch/>
        </p:blipFill>
        <p:spPr>
          <a:xfrm>
            <a:off x="6570747" y="643464"/>
            <a:ext cx="443484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Tag=CustomerPhoto&#10;Crop=0&#10;Align=ctr">
            <a:extLst>
              <a:ext uri="{FF2B5EF4-FFF2-40B4-BE49-F238E27FC236}">
                <a16:creationId xmlns:a16="http://schemas.microsoft.com/office/drawing/2014/main" id="{05DE7512-8EE7-4694-8993-ACC7E7D54B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130029" y="805583"/>
            <a:ext cx="4960442" cy="466076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70885" y="5486064"/>
            <a:ext cx="4491249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FA680A-B916-4597-AB19-523687381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002D9D-F23F-4FE1-9329-B646FC8DA94C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67018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B70A7E-24D1-42B2-AF0B-02C1660533A8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64F20F-0782-4B31-AEF3-529CACA2756B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474970"/>
            <a:ext cx="3855974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4811" y="329307"/>
            <a:ext cx="3038951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CE666A51-9F28-46A7-82CD-5AA26642E026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6353" b="36564"/>
          <a:stretch/>
        </p:blipFill>
        <p:spPr>
          <a:xfrm>
            <a:off x="1125460" y="643464"/>
            <a:ext cx="384962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64065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947A73-4609-460C-9D6E-D842B564299B}"/>
              </a:ext>
            </a:extLst>
          </p:cNvPr>
          <p:cNvGrpSpPr/>
          <p:nvPr/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5A0C3B-903E-418E-8240-4A9A52E2350D}"/>
                </a:ext>
              </a:extLst>
            </p:cNvPr>
            <p:cNvSpPr/>
            <p:nvPr/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66B93E-C649-4E9E-9C35-7796366D3E71}"/>
                </a:ext>
              </a:extLst>
            </p:cNvPr>
            <p:cNvSpPr/>
            <p:nvPr/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Tag=CustomerPhoto&#10;Crop=0&#10;Align=ctr">
            <a:extLst>
              <a:ext uri="{FF2B5EF4-FFF2-40B4-BE49-F238E27FC236}">
                <a16:creationId xmlns:a16="http://schemas.microsoft.com/office/drawing/2014/main" id="{E52C9216-D954-454A-8E1D-2A6EBC0E8C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949" y="5486064"/>
            <a:ext cx="3863486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54BA2A-2BD5-4CDF-8891-431FA8A3DE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37E45C-EA5A-4C1E-A1BE-B0CBF1FCAC3F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4099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5850D9-C49E-4296-8502-2FBC689F6256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76FB54-EA0F-4604-A2D7-928D339F14C0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870" y="1474970"/>
            <a:ext cx="5299264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F64FCC-578A-4689-A016-1DA103926647}"/>
              </a:ext>
            </a:extLst>
          </p:cNvPr>
          <p:cNvGrpSpPr/>
          <p:nvPr/>
        </p:nvGrpSpPr>
        <p:grpSpPr>
          <a:xfrm>
            <a:off x="632238" y="482171"/>
            <a:ext cx="4641751" cy="5149101"/>
            <a:chOff x="632238" y="482171"/>
            <a:chExt cx="4641751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298C05-5062-4247-89C0-A789A28C08BC}"/>
                </a:ext>
              </a:extLst>
            </p:cNvPr>
            <p:cNvSpPr/>
            <p:nvPr/>
          </p:nvSpPr>
          <p:spPr>
            <a:xfrm>
              <a:off x="632238" y="482171"/>
              <a:ext cx="4641751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AD7C79-9A97-453B-BFA4-435F15EE48A1}"/>
                </a:ext>
              </a:extLst>
            </p:cNvPr>
            <p:cNvSpPr/>
            <p:nvPr/>
          </p:nvSpPr>
          <p:spPr>
            <a:xfrm>
              <a:off x="945297" y="812507"/>
              <a:ext cx="4001652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64855" y="329307"/>
            <a:ext cx="4485957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51115" y="12950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8D3B3055-9BA8-4574-8EDE-1922AA8CDA6E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521" b="36564"/>
          <a:stretch/>
        </p:blipFill>
        <p:spPr>
          <a:xfrm>
            <a:off x="5755426" y="643464"/>
            <a:ext cx="531266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Tag=CustomerPhoto&#10;Crop=0&#10;Align=ctr">
            <a:extLst>
              <a:ext uri="{FF2B5EF4-FFF2-40B4-BE49-F238E27FC236}">
                <a16:creationId xmlns:a16="http://schemas.microsoft.com/office/drawing/2014/main" id="{A939CA61-0403-49FA-A711-04BC4804D7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57958" y="5486064"/>
            <a:ext cx="5317462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7B5CF1-0A01-42F6-8743-E52840D3B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7D7608-32F1-4DCC-9C88-765D6D933E9C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793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8E71A42-735C-4B6C-B33E-2C6C4524FAC9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70139-E9E2-4DBA-A4D5-3126C95C461F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7846933" cy="844697"/>
          </a:xfrm>
        </p:spPr>
        <p:txBody>
          <a:bodyPr anchor="b"/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189BAE-FC19-442F-BA0B-5D73E74D2AA2}"/>
              </a:ext>
            </a:extLst>
          </p:cNvPr>
          <p:cNvGrpSpPr/>
          <p:nvPr/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9FA85B-8027-46E4-A374-5D6E76DE9ADE}"/>
                </a:ext>
              </a:extLst>
            </p:cNvPr>
            <p:cNvSpPr/>
            <p:nvPr/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E251CAC-483D-4490-A2D9-807810DCECD3}"/>
                </a:ext>
              </a:extLst>
            </p:cNvPr>
            <p:cNvSpPr/>
            <p:nvPr/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 descr="Tag=CustomerPhoto&#10;Crop=0&#10;Align=ctr">
            <a:extLst>
              <a:ext uri="{FF2B5EF4-FFF2-40B4-BE49-F238E27FC236}">
                <a16:creationId xmlns:a16="http://schemas.microsoft.com/office/drawing/2014/main" id="{2DC8AD72-9EBE-48EE-9746-CAB0063BAE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079933" y="963739"/>
            <a:ext cx="8020655" cy="2369223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623964" y="4452897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B8D65C-04A6-4FBA-9ED5-6DDA9164B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78C720-BA84-4AFD-9259-FB528B60ECB3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54179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6D3F5F-1197-4EAE-BF1A-0F8440EFCE9B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185DB1-EADD-41DA-8D12-7E402AE6AA15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7845301" cy="844697"/>
          </a:xfrm>
        </p:spPr>
        <p:txBody>
          <a:bodyPr anchor="b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B83F70-5CFA-4880-B42B-FE7A7B0A99A7}"/>
              </a:ext>
            </a:extLst>
          </p:cNvPr>
          <p:cNvGrpSpPr/>
          <p:nvPr/>
        </p:nvGrpSpPr>
        <p:grpSpPr>
          <a:xfrm>
            <a:off x="1764906" y="323838"/>
            <a:ext cx="8661501" cy="3652791"/>
            <a:chOff x="1764906" y="323838"/>
            <a:chExt cx="8661501" cy="36527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78D2B07-EA16-4889-BD48-02D6B2E5BA18}"/>
                </a:ext>
              </a:extLst>
            </p:cNvPr>
            <p:cNvSpPr/>
            <p:nvPr/>
          </p:nvSpPr>
          <p:spPr>
            <a:xfrm>
              <a:off x="1764906" y="323838"/>
              <a:ext cx="8661501" cy="365279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102E07-CFD3-42FC-9310-FACFF122561B}"/>
                </a:ext>
              </a:extLst>
            </p:cNvPr>
            <p:cNvSpPr/>
            <p:nvPr/>
          </p:nvSpPr>
          <p:spPr>
            <a:xfrm>
              <a:off x="2078417" y="647445"/>
              <a:ext cx="8032660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 descr="Tag=CustomerPhoto&#10;Crop=0&#10;Align=ctr">
            <a:extLst>
              <a:ext uri="{FF2B5EF4-FFF2-40B4-BE49-F238E27FC236}">
                <a16:creationId xmlns:a16="http://schemas.microsoft.com/office/drawing/2014/main" id="{133F3713-9194-48EA-976A-BF6CDE55C42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408469" y="963739"/>
            <a:ext cx="7363579" cy="2369223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615388" y="445582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4627" y="5457799"/>
            <a:ext cx="5206201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5458862"/>
            <a:ext cx="2879213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DCAC52-D0E1-46E4-8375-7B31CFBF2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F854D4-0F80-4FA4-AF2D-7F69D6965E34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2768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65BD5F-F92C-40FB-8F31-436962F13792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0F72D4-A8F2-4D09-8D0E-3053D2D4ECD2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7843200" cy="844697"/>
          </a:xfrm>
        </p:spPr>
        <p:txBody>
          <a:bodyPr anchor="b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A0F6EC-4BF0-4D03-A2D6-0DA52E30C315}"/>
              </a:ext>
            </a:extLst>
          </p:cNvPr>
          <p:cNvGrpSpPr/>
          <p:nvPr/>
        </p:nvGrpSpPr>
        <p:grpSpPr>
          <a:xfrm>
            <a:off x="2081101" y="323838"/>
            <a:ext cx="8025265" cy="3652791"/>
            <a:chOff x="2081101" y="323838"/>
            <a:chExt cx="8025265" cy="36527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756E89-23DC-425E-B153-5AD719CB967F}"/>
                </a:ext>
              </a:extLst>
            </p:cNvPr>
            <p:cNvSpPr/>
            <p:nvPr/>
          </p:nvSpPr>
          <p:spPr>
            <a:xfrm>
              <a:off x="2081101" y="323838"/>
              <a:ext cx="8025265" cy="365279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0FA5FB-2916-4C2C-9DD0-2A5226E56939}"/>
                </a:ext>
              </a:extLst>
            </p:cNvPr>
            <p:cNvSpPr/>
            <p:nvPr/>
          </p:nvSpPr>
          <p:spPr>
            <a:xfrm>
              <a:off x="2404879" y="647445"/>
              <a:ext cx="7385131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 descr="Tag=CustomerPhoto&#10;Crop=0&#10;Align=ctr">
            <a:extLst>
              <a:ext uri="{FF2B5EF4-FFF2-40B4-BE49-F238E27FC236}">
                <a16:creationId xmlns:a16="http://schemas.microsoft.com/office/drawing/2014/main" id="{1A0DA867-AB97-47C1-88BB-3997B701BF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736409" y="963739"/>
            <a:ext cx="6731075" cy="2369223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616369" y="4452897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7FF20B-B670-4489-B1D1-1EB5301CA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1DEB7E-1685-413A-9F77-5109851660D6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3073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11779C-20B6-4597-9729-7F2A58271F18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454491-F531-4607-A92E-49635DE6E4D9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7843200" cy="844697"/>
          </a:xfrm>
        </p:spPr>
        <p:txBody>
          <a:bodyPr anchor="b"/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DA3378-4982-40E9-8CDD-DD53800D7DB8}"/>
              </a:ext>
            </a:extLst>
          </p:cNvPr>
          <p:cNvGrpSpPr/>
          <p:nvPr/>
        </p:nvGrpSpPr>
        <p:grpSpPr>
          <a:xfrm>
            <a:off x="2400983" y="323838"/>
            <a:ext cx="7385844" cy="3652791"/>
            <a:chOff x="2400983" y="323838"/>
            <a:chExt cx="7385844" cy="36527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5B45878-5A18-4CD6-B5DC-9A059F11CE01}"/>
                </a:ext>
              </a:extLst>
            </p:cNvPr>
            <p:cNvSpPr/>
            <p:nvPr/>
          </p:nvSpPr>
          <p:spPr>
            <a:xfrm>
              <a:off x="2400983" y="323838"/>
              <a:ext cx="7385844" cy="365279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A743A1-5A0D-4A01-B19D-29B24FE0345D}"/>
                </a:ext>
              </a:extLst>
            </p:cNvPr>
            <p:cNvSpPr/>
            <p:nvPr/>
          </p:nvSpPr>
          <p:spPr>
            <a:xfrm>
              <a:off x="2715102" y="647445"/>
              <a:ext cx="6750882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 descr="Tag=CustomerPhoto&#10;Crop=0&#10;Align=ctr">
            <a:extLst>
              <a:ext uri="{FF2B5EF4-FFF2-40B4-BE49-F238E27FC236}">
                <a16:creationId xmlns:a16="http://schemas.microsoft.com/office/drawing/2014/main" id="{4F990E7A-9B7E-40B8-831E-341DF5E385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038365" y="963739"/>
            <a:ext cx="6101307" cy="2369223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619928" y="445176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A799AA-7E0B-4DC6-A829-3C6323CC28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2ED9B2-21A7-4DDD-87AA-581178FA5595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83389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9CB31C-13F7-4D7A-850A-A25DEB950288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BB9DB3-F7CA-4F5E-B7DC-E6DF5690BD86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7843200" cy="844697"/>
          </a:xfrm>
        </p:spPr>
        <p:txBody>
          <a:bodyPr anchor="b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5A3ECD-EC20-4126-955B-5D1F7BE22090}"/>
              </a:ext>
            </a:extLst>
          </p:cNvPr>
          <p:cNvGrpSpPr/>
          <p:nvPr/>
        </p:nvGrpSpPr>
        <p:grpSpPr>
          <a:xfrm>
            <a:off x="2712888" y="323838"/>
            <a:ext cx="6753096" cy="3652791"/>
            <a:chOff x="2712888" y="323838"/>
            <a:chExt cx="6753096" cy="36527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6F3E36-C9AD-45C9-9C64-B46D21FEDBC2}"/>
                </a:ext>
              </a:extLst>
            </p:cNvPr>
            <p:cNvSpPr/>
            <p:nvPr/>
          </p:nvSpPr>
          <p:spPr>
            <a:xfrm>
              <a:off x="2712888" y="323838"/>
              <a:ext cx="6753096" cy="365279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B14634-46DD-4363-BCAF-03AC527C9417}"/>
                </a:ext>
              </a:extLst>
            </p:cNvPr>
            <p:cNvSpPr/>
            <p:nvPr/>
          </p:nvSpPr>
          <p:spPr>
            <a:xfrm>
              <a:off x="3024495" y="647445"/>
              <a:ext cx="6121616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 descr="Tag=CustomerPhoto&#10;Crop=0&#10;Align=ctr">
            <a:extLst>
              <a:ext uri="{FF2B5EF4-FFF2-40B4-BE49-F238E27FC236}">
                <a16:creationId xmlns:a16="http://schemas.microsoft.com/office/drawing/2014/main" id="{C5E418A8-48C4-40A7-8930-DACCF766FB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349780" y="963739"/>
            <a:ext cx="5472440" cy="2369223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619928" y="445230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790569-573C-4634-AA9F-A549CD3FE2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507748-3DDB-4B2F-8022-3A76A4873842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01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1705</TotalTime>
  <Words>160</Words>
  <Application>Microsoft Office PowerPoint</Application>
  <PresentationFormat>Widescreen</PresentationFormat>
  <Paragraphs>100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Bradley</dc:creator>
  <cp:lastModifiedBy>Christopher Maloney (POWERPOINT)</cp:lastModifiedBy>
  <cp:revision>55</cp:revision>
  <dcterms:created xsi:type="dcterms:W3CDTF">2015-10-27T19:24:59Z</dcterms:created>
  <dcterms:modified xsi:type="dcterms:W3CDTF">2016-04-29T18:04:08Z</dcterms:modified>
</cp:coreProperties>
</file>