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9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7" r:id="rId18"/>
    <p:sldId id="296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20"/>
  </p:normalViewPr>
  <p:slideViewPr>
    <p:cSldViewPr snapToGrid="0" snapToObjects="1">
      <p:cViewPr varScale="1">
        <p:scale>
          <a:sx n="75" d="100"/>
          <a:sy n="7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ID=9080d6fb-7b41-4094-8fa7-596811a56ebe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59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ID=a6ef0df5-a7f8-490e-9a6d-cee8858e972c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6586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ID=de382177-27d5-4959-929c-4eb34ea15e65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7334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ID=65f41e27-c576-4774-80ce-fdd9cf834953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3518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ID=43e77c46-3eaf-41df-b084-9bb8351e5024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6707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ID=03ccf46a-0e11-4292-a104-daefa3471531
FamilyID=NoFamily
Recipe=NON_CROP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ID=69bd93b9-3054-4eaf-8973-feecbdd4c119
FamilyID=NoFamily
Recipe=NON_CROP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ID=db13f47b-9254-401b-839c-362ee0539a25
FamilyID=NoFamily
Recipe=NON_CROP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ID=d9651538-8df8-4f3a-a32c-7be422614bc4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4693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ID=85f7c7ba-c5ef-426a-b6ce-190dde9ddf64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3673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ID=3838a143-e4c9-4c31-b340-989d640dc482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7512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ID=1fd9615e-2c9c-4093-a162-bd67fa0d8856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ID=d298d3b7-0d5a-4765-bc7d-f48c8b493467
FamilyID=NoFamily
Recipe=NON_CROP
Type=Foreground
Variant=2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8257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ID=8e9aea75-bbc2-4caa-8f39-595dc251db97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ID=b0bd73be-1940-498e-b79d-88c2e0f5475a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ID=b95d477a-0e92-4e31-a9b6-9cf360883da1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ID=60037491-d6a8-4e53-b956-21715957f609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ID=fde8bffb-ce6d-4ffb-ac44-f0455fa42d50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ID=a2d3665a-741e-4dd1-835d-3db7704706d8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2796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ID=dc300d7e-f0d2-4575-9fef-e8c7c42ea40e
FamilyID=NoFamily
Recipe=NON_CROP
Type=Foreground
Variant=2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80D6E2-9C93-4999-90FB-0ECE60BF3A5E}"/>
              </a:ext>
            </a:extLst>
          </p:cNvPr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95867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3B90F-BA09-4ACE-A3A4-DF1EB400916C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36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765009-8EF8-48D2-A249-8F9203F9B1C5}"/>
              </a:ext>
            </a:extLst>
          </p:cNvPr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3731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D9CA1-2269-437A-80DC-E83934092B1F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1399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18CDB7-F0D3-4D1C-9CF7-9FFBFE73101A}"/>
              </a:ext>
            </a:extLst>
          </p:cNvPr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77756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6FEEDE-6118-400E-AF8C-20B63D0E76D1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28241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7AA8F-793F-4E97-8502-022C8C6D9E99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84997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83C12D-BC4E-439F-9A67-2A67EFC9212F}"/>
              </a:ext>
            </a:extLst>
          </p:cNvPr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44741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170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F1DDA-E17D-48B1-B674-D628A661E1E9}"/>
              </a:ext>
            </a:extLst>
          </p:cNvPr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44018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EDFD96-25AD-4710-8970-2985BBCB4115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E196D0-75DC-4A29-9529-8BC9CF611D3E}"/>
                </a:ext>
              </a:extLst>
            </p:cNvPr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E8E31B-FC6C-4759-86B5-1BFDEFFFF078}"/>
                </a:ext>
              </a:extLst>
            </p:cNvPr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FD1B1-9F92-4327-AAD0-D63037FB0A6E}"/>
              </a:ext>
            </a:extLst>
          </p:cNvPr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7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F4DBB-EDCB-4A36-BAC5-52F39918F33A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FDBF-2103-408B-86DF-5390B4002D7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FBB-E11F-4217-B830-5A44E40B5081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Tag=CustomerPhoto&#10;Crop=0&#10;Align=l">
            <a:extLst>
              <a:ext uri="{FF2B5EF4-FFF2-40B4-BE49-F238E27FC236}">
                <a16:creationId xmlns:a16="http://schemas.microsoft.com/office/drawing/2014/main" id="{0534AC43-5EDF-4914-90FD-E7B1BE92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534695" y="2015732"/>
            <a:ext cx="952015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276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9F8270-22B1-47CF-8E70-E4C33B0C624E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3C45DA-D5F1-44F2-899F-B81EA754B42B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3" y="1474970"/>
            <a:ext cx="4869882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571" y="329307"/>
            <a:ext cx="4876819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25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52CF52-C1F0-4C0C-B2B2-A562F1A1CA11}"/>
              </a:ext>
            </a:extLst>
          </p:cNvPr>
          <p:cNvCxnSpPr/>
          <p:nvPr/>
        </p:nvCxnSpPr>
        <p:spPr>
          <a:xfrm>
            <a:off x="137582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2973FD-1437-4B54-B3F8-FA8D58E2B47B}"/>
              </a:ext>
            </a:extLst>
          </p:cNvPr>
          <p:cNvGrpSpPr/>
          <p:nvPr/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FE2D11-7307-461B-ABEE-26CE80C54F06}"/>
                </a:ext>
              </a:extLst>
            </p:cNvPr>
            <p:cNvSpPr/>
            <p:nvPr/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EC2B36-C708-4CDF-939F-763EA12D68E9}"/>
                </a:ext>
              </a:extLst>
            </p:cNvPr>
            <p:cNvSpPr/>
            <p:nvPr/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Tag=CustomerPhoto&#10;Crop=0&#10;Align=ctr">
            <a:extLst>
              <a:ext uri="{FF2B5EF4-FFF2-40B4-BE49-F238E27FC236}">
                <a16:creationId xmlns:a16="http://schemas.microsoft.com/office/drawing/2014/main" id="{7ECAF002-233A-4DD4-9853-BEEC72F2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692" y="5486064"/>
            <a:ext cx="4876633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3CC106-2E06-427E-A6F4-A22E550A0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F04CC7-5D9D-42DA-A063-F55D01E5C178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41FBF3-6C6A-4DF9-B332-0D69B54EA47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782BA-7949-40F1-A881-F2931BA85970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2" y="1474970"/>
            <a:ext cx="3438991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622" y="329307"/>
            <a:ext cx="3445822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25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EAEAC3-1F01-4EE8-8048-473CABAC380E}"/>
              </a:ext>
            </a:extLst>
          </p:cNvPr>
          <p:cNvCxnSpPr/>
          <p:nvPr/>
        </p:nvCxnSpPr>
        <p:spPr>
          <a:xfrm>
            <a:off x="137582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6BDE79-47F5-47F9-AC62-023107066862}"/>
              </a:ext>
            </a:extLst>
          </p:cNvPr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9E05A1-0DD4-4896-8D4E-ABDDF38DD332}"/>
                </a:ext>
              </a:extLst>
            </p:cNvPr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68813A-9695-43AB-9B77-0989571D6232}"/>
                </a:ext>
              </a:extLst>
            </p:cNvPr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Tag=CustomerPhoto&#10;Crop=0&#10;Align=ctr">
            <a:extLst>
              <a:ext uri="{FF2B5EF4-FFF2-40B4-BE49-F238E27FC236}">
                <a16:creationId xmlns:a16="http://schemas.microsoft.com/office/drawing/2014/main" id="{5C30A56A-8004-4C1B-B3E0-304F60F6AF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743" y="5486064"/>
            <a:ext cx="344569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C6AA60-42F3-4198-95F3-C9A43A634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D0D994-3C55-4F39-8553-862C0826696A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AFCEE3-D2A1-48D1-9E8A-936940FFF29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89E7C-1B6A-4E35-8E79-178D1DFBD1AB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3145" y="329307"/>
            <a:ext cx="262702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E460A6-2F05-49F9-838D-51CEE9841393}"/>
              </a:ext>
            </a:extLst>
          </p:cNvPr>
          <p:cNvCxnSpPr/>
          <p:nvPr/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293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D2F692-BDB6-4147-B4AF-2134D860DE7F}"/>
              </a:ext>
            </a:extLst>
          </p:cNvPr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</a:extLst>
            </p:cNvPr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</a:extLst>
            </p:cNvPr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Tag=CustomerPhoto&#10;Crop=0&#10;Align=ctr">
            <a:extLst>
              <a:ext uri="{FF2B5EF4-FFF2-40B4-BE49-F238E27FC236}">
                <a16:creationId xmlns:a16="http://schemas.microsoft.com/office/drawing/2014/main" id="{FF5C9046-4EC9-4076-A462-DB7A984A7A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6293" y="5486064"/>
            <a:ext cx="2626925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53D386-84FF-410A-AF2C-5C84D3DB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CC01C-8FC6-4BF0-BDF5-DB23A91246F7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6644B6-0F3B-434C-BC72-A25F2693C3A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013C37-8DD9-4A04-A5D8-D7981B835832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466274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DE7FF-8AF4-4B5F-90DF-E4683B9CAA03}"/>
              </a:ext>
            </a:extLst>
          </p:cNvPr>
          <p:cNvGrpSpPr/>
          <p:nvPr/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7FEC72-30C7-4004-BE45-4F76546D6697}"/>
                </a:ext>
              </a:extLst>
            </p:cNvPr>
            <p:cNvSpPr/>
            <p:nvPr/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BA9903-48EC-4130-A3E9-04D19D57041D}"/>
                </a:ext>
              </a:extLst>
            </p:cNvPr>
            <p:cNvSpPr/>
            <p:nvPr/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485254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2ECBF725-026A-40A8-B294-8ACF0C77E2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F544FC-F8F1-4D2B-827B-47517BDC6EB9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6" y="5486064"/>
            <a:ext cx="548504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AC972-1CB6-460F-B07C-E6B260034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8CF871-5C1C-4DE9-A4B7-F5E10FB9B31F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A6847F-8ECF-41AA-862C-7D294DE74E2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FA4B6-8C7C-4E24-A187-E0F6A9FB3EAA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4898858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1D467-A0D5-4B42-83CA-95829D12767F}"/>
              </a:ext>
            </a:extLst>
          </p:cNvPr>
          <p:cNvGrpSpPr/>
          <p:nvPr/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88761-A37F-45BD-BA79-550919E2234F}"/>
                </a:ext>
              </a:extLst>
            </p:cNvPr>
            <p:cNvSpPr/>
            <p:nvPr/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B66C08-8257-484D-BCC6-78501713A2D1}"/>
                </a:ext>
              </a:extLst>
            </p:cNvPr>
            <p:cNvSpPr/>
            <p:nvPr/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915867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84400DE0-2520-4897-AAE5-62B4E6B3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E72FF2-1C5B-4266-9C8E-F18656B75C57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4915681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14E0CF-50F3-4C40-8106-975CE0CA0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967A82-B68A-4263-B0B1-976359D6611F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FBB088-9AE1-4A56-8A91-82C957FEA19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C0198-1D80-4C81-8350-80FD063413A2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434146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D6AC64-E03D-467A-8580-03EF477F24F9}"/>
              </a:ext>
            </a:extLst>
          </p:cNvPr>
          <p:cNvGrpSpPr/>
          <p:nvPr/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BA3D77-3B26-4107-A52F-46563ED046AD}"/>
                </a:ext>
              </a:extLst>
            </p:cNvPr>
            <p:cNvSpPr/>
            <p:nvPr/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83DACF-90FC-49B8-8FA4-8AD4508FF70B}"/>
                </a:ext>
              </a:extLst>
            </p:cNvPr>
            <p:cNvSpPr/>
            <p:nvPr/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446069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3" name="Picture 22" descr="Tag=CustomerPhoto&#10;Crop=0&#10;Align=ctr">
            <a:extLst>
              <a:ext uri="{FF2B5EF4-FFF2-40B4-BE49-F238E27FC236}">
                <a16:creationId xmlns:a16="http://schemas.microsoft.com/office/drawing/2014/main" id="{74869FB3-808C-4C31-8BD0-816E6D6B07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C683B-D301-4E2B-90AC-018142224AB3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445939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A6D6BC-4ED9-4030-B5E5-8970E73AE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6B3917-D2C8-4F85-80B5-5B3ECA3807E9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EE2A41C-45DD-4D1A-B5AF-8EBB0F24A9F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6C7E86-D12F-4B61-B0AC-21F0A5FE91DC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b"/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F9AC1B-2F81-4B9F-9F21-CFE6B1D32C3A}"/>
              </a:ext>
            </a:extLst>
          </p:cNvPr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4828A1-E739-40E2-87BA-B7187C9CCB84}"/>
                </a:ext>
              </a:extLst>
            </p:cNvPr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F8D39-7FCE-4359-B05D-54D52033E538}"/>
                </a:ext>
              </a:extLst>
            </p:cNvPr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863185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4" name="Picture 23" descr="Tag=CustomerPhoto&#10;Crop=0&#10;Align=ctr">
            <a:extLst>
              <a:ext uri="{FF2B5EF4-FFF2-40B4-BE49-F238E27FC236}">
                <a16:creationId xmlns:a16="http://schemas.microsoft.com/office/drawing/2014/main" id="{5DBDBCFB-2B69-4039-ADCD-709DED46DB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126C-404A-4E4B-9164-5F57E0889CB4}"/>
              </a:ext>
            </a:extLst>
          </p:cNvPr>
          <p:cNvCxnSpPr/>
          <p:nvPr/>
        </p:nvCxnSpPr>
        <p:spPr>
          <a:xfrm>
            <a:off x="1169322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206688-781B-45BC-8DE5-1FCA06679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DE3E-6BAD-4BFC-8E69-70D7AB42E1AD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5DB86D-3A58-4E20-9496-A143F5F18AF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475ED-BF87-4923-A020-F3B2D6AC5414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2" y="1474970"/>
            <a:ext cx="4067597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622" y="329307"/>
            <a:ext cx="3445822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25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9A4F69-A387-4BE3-BCA6-31D821D15BAB}"/>
              </a:ext>
            </a:extLst>
          </p:cNvPr>
          <p:cNvCxnSpPr/>
          <p:nvPr/>
        </p:nvCxnSpPr>
        <p:spPr>
          <a:xfrm>
            <a:off x="137582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ag=CustomerPhoto&#10;Crop=0&#10;Align=ctr">
            <a:extLst>
              <a:ext uri="{FF2B5EF4-FFF2-40B4-BE49-F238E27FC236}">
                <a16:creationId xmlns:a16="http://schemas.microsoft.com/office/drawing/2014/main" id="{CA4643E6-FEDA-4B0F-8CD4-BD35FBD128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4411" y="805583"/>
            <a:ext cx="4960442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743" y="5486064"/>
            <a:ext cx="3445691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AC396-A673-4583-9A9C-699F61562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F983D7-8D78-4BCF-8BC7-CD0D1B612A6B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42044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8EDBE1-45C7-4501-902F-829DF128517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F9A21-C328-4FDC-BB5D-8DDB0304CA69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2" y="1474970"/>
            <a:ext cx="5527023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557" y="329307"/>
            <a:ext cx="544977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067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A16B03-8DBA-4630-A8F5-A9748A776466}"/>
              </a:ext>
            </a:extLst>
          </p:cNvPr>
          <p:cNvCxnSpPr/>
          <p:nvPr/>
        </p:nvCxnSpPr>
        <p:spPr>
          <a:xfrm>
            <a:off x="1375829" y="810672"/>
            <a:ext cx="0" cy="38170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ag=CustomerPhoto&#10;Crop=0&#10;Align=ctr">
            <a:extLst>
              <a:ext uri="{FF2B5EF4-FFF2-40B4-BE49-F238E27FC236}">
                <a16:creationId xmlns:a16="http://schemas.microsoft.com/office/drawing/2014/main" id="{FF5F44B4-8689-4CD2-A77E-A5B223728E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3837" y="805583"/>
            <a:ext cx="3501016" cy="4660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679" y="5486064"/>
            <a:ext cx="54495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D14E21-CEF9-42F6-A05C-AFB113518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903611-B804-4512-86A9-6574B6E8B704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74660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D43802-BA09-43D7-8FD2-EFB13804D2C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25D95-FBB6-4168-8185-DDA072C53C86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943" y="1474970"/>
            <a:ext cx="5534043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485254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5" name="Picture 24" descr="Tag=CustomerPhoto&#10;Crop=0&#10;Align=ctr">
            <a:extLst>
              <a:ext uri="{FF2B5EF4-FFF2-40B4-BE49-F238E27FC236}">
                <a16:creationId xmlns:a16="http://schemas.microsoft.com/office/drawing/2014/main" id="{D1AC4685-0D06-4173-A1B6-2B4423028C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3509148" cy="46607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35B920-F9CC-4A12-8EB7-7C32A4B71C24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6" y="5486064"/>
            <a:ext cx="548504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190C97-B4F1-498F-AC56-6F027FD02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D621CF-6A2F-4C02-BB35-74A3A660A339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20961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9E5CE-50A0-435C-ACB7-5D8893ED7538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09CBD6-145E-43E3-90A0-634455297A12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57B7B-5834-4DAA-B85E-DA7CE34C9145}"/>
              </a:ext>
            </a:extLst>
          </p:cNvPr>
          <p:cNvGrpSpPr/>
          <p:nvPr/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06136F-6BF0-4E4D-B834-1B21DC47735F}"/>
                </a:ext>
              </a:extLst>
            </p:cNvPr>
            <p:cNvSpPr/>
            <p:nvPr/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E1B220-C14D-4B70-B8ED-A44AD7F9D139}"/>
                </a:ext>
              </a:extLst>
            </p:cNvPr>
            <p:cNvSpPr/>
            <p:nvPr/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Tag=CustomerPhoto&#10;Crop=0&#10;Align=ctr">
            <a:extLst>
              <a:ext uri="{FF2B5EF4-FFF2-40B4-BE49-F238E27FC236}">
                <a16:creationId xmlns:a16="http://schemas.microsoft.com/office/drawing/2014/main" id="{F7715A3F-A016-4C56-AE0A-86C8E5C695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2" y="963738"/>
            <a:ext cx="8020654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AE956-D343-4E6E-9B03-E93190E2B566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54E87E-EB27-4CC9-A71B-E2B474803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567D0F-323E-469D-9AFA-7DAFC3B7C322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9893E0-5763-470A-960A-0FA51F7FFC2D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04F9B6-84CA-40EE-A89E-E9B7DAEA51F6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237" y="1474970"/>
            <a:ext cx="4087491" cy="3152742"/>
          </a:xfrm>
        </p:spPr>
        <p:txBody>
          <a:bodyPr anchor="b"/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446069" cy="309201"/>
          </a:xfrm>
        </p:spPr>
        <p:txBody>
          <a:bodyPr/>
          <a:lstStyle/>
          <a:p>
            <a:pPr algn="r"/>
            <a:r>
              <a:rPr lang="en-US" dirty="0"/>
              <a:t>Sample Footer Text Object</a:t>
            </a:r>
          </a:p>
        </p:txBody>
      </p:sp>
      <p:pic>
        <p:nvPicPr>
          <p:cNvPr id="25" name="Picture 24" descr="Tag=CustomerPhoto&#10;Crop=0&#10;Align=ctr">
            <a:extLst>
              <a:ext uri="{FF2B5EF4-FFF2-40B4-BE49-F238E27FC236}">
                <a16:creationId xmlns:a16="http://schemas.microsoft.com/office/drawing/2014/main" id="{1FBC004B-9C39-42C8-8D13-947F82AC27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130029" y="805583"/>
            <a:ext cx="4960442" cy="46607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463B2-36E3-4FDD-A787-E7263CDF1D5C}"/>
              </a:ext>
            </a:extLst>
          </p:cNvPr>
          <p:cNvCxnSpPr/>
          <p:nvPr/>
        </p:nvCxnSpPr>
        <p:spPr>
          <a:xfrm>
            <a:off x="10820711" y="807259"/>
            <a:ext cx="0" cy="38204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00230" y="798973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445939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7F4885-3EDC-461A-89DA-FB14C5ED4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E18CD4-3C1C-4438-A98C-9FAD67B0076F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39735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E47107-3F7C-490D-B0D6-0A5F3F7F7FE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C02F94-ECDC-44BB-ADD7-9D3783141145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359012-1529-4E95-82DE-DA48AFE4DC84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1764906" y="323838"/>
            <a:chExt cx="8661501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7C33C7-C5A1-4212-AA6F-35C5B5461AB6}"/>
                </a:ext>
              </a:extLst>
            </p:cNvPr>
            <p:cNvSpPr/>
            <p:nvPr/>
          </p:nvSpPr>
          <p:spPr>
            <a:xfrm>
              <a:off x="1764906" y="323838"/>
              <a:ext cx="8661501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EE80E1-F5EE-4360-971B-AC0C42DCF02D}"/>
                </a:ext>
              </a:extLst>
            </p:cNvPr>
            <p:cNvSpPr/>
            <p:nvPr/>
          </p:nvSpPr>
          <p:spPr>
            <a:xfrm>
              <a:off x="2078417" y="647445"/>
              <a:ext cx="8032660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0&#10;Align=ctr">
            <a:extLst>
              <a:ext uri="{FF2B5EF4-FFF2-40B4-BE49-F238E27FC236}">
                <a16:creationId xmlns:a16="http://schemas.microsoft.com/office/drawing/2014/main" id="{1C3E3136-84C6-410F-ADB3-79976E5BB9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4C1CB4-093A-44A1-B41A-1CAD20FE8534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340C75-03B6-4952-9730-41F03DDA2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EAE814-57E9-4C9D-86A2-1AC44E06F675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A75B2A-028C-46AB-9CBD-326AD9FED392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12D65-B4D2-4C69-B74B-84D6B03BDE16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14278C-F3B5-4D36-BB69-87A64CAD9942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045424-6232-461F-AE58-AD6AFE2B6823}"/>
                </a:ext>
              </a:extLst>
            </p:cNvPr>
            <p:cNvSpPr/>
            <p:nvPr/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4590C6-2706-439A-A9C2-8E7C2D80643C}"/>
                </a:ext>
              </a:extLst>
            </p:cNvPr>
            <p:cNvSpPr/>
            <p:nvPr/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0&#10;Align=ctr">
            <a:extLst>
              <a:ext uri="{FF2B5EF4-FFF2-40B4-BE49-F238E27FC236}">
                <a16:creationId xmlns:a16="http://schemas.microsoft.com/office/drawing/2014/main" id="{3B5D88EB-3D75-4AE2-8BE4-B977B53B95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99AE56-C4C2-4231-B13E-19F1D6CA3A25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A69836-F56C-4CF0-AC2C-17982430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2CC1D4-0DE4-4B9E-A982-018733999F52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83C26E-A377-42F8-B342-4AFF9E7911C6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51C1C-4585-4267-BBE3-D4085DA38A76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162263-5E31-45EF-8F64-B9C6B3286A79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2400983" y="323838"/>
            <a:chExt cx="7385844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45DE3D-46C6-41D0-8390-80C385A1E5A2}"/>
                </a:ext>
              </a:extLst>
            </p:cNvPr>
            <p:cNvSpPr/>
            <p:nvPr/>
          </p:nvSpPr>
          <p:spPr>
            <a:xfrm>
              <a:off x="2400983" y="323838"/>
              <a:ext cx="7385844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D1A1B5-CF71-4A20-ADD2-2A35AF1C7EEE}"/>
                </a:ext>
              </a:extLst>
            </p:cNvPr>
            <p:cNvSpPr/>
            <p:nvPr/>
          </p:nvSpPr>
          <p:spPr>
            <a:xfrm>
              <a:off x="2715102" y="647445"/>
              <a:ext cx="6750882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Tag=CustomerPhoto&#10;Crop=0&#10;Align=ctr">
            <a:extLst>
              <a:ext uri="{FF2B5EF4-FFF2-40B4-BE49-F238E27FC236}">
                <a16:creationId xmlns:a16="http://schemas.microsoft.com/office/drawing/2014/main" id="{3CC1E10C-D5E2-42E0-8769-EF79EF99F4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4DFC1D-6680-4617-82BA-CCEAE2CC1FA2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A16935-C6C4-4126-9488-E4B5B5360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619747-0DA2-4EA0-9DE1-6F18CF860A95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4131641-2BD7-497D-B346-BCFCF1998B4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E0BA9-2567-44E9-AC56-4E30814D85D1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E19303-38E4-4DEA-9179-570616740732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0419F9-BCC9-4BBC-AB74-6E25CA83470A}"/>
                </a:ext>
              </a:extLst>
            </p:cNvPr>
            <p:cNvSpPr/>
            <p:nvPr/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6B901D-A849-4562-8BA1-6FDECC88AAFC}"/>
                </a:ext>
              </a:extLst>
            </p:cNvPr>
            <p:cNvSpPr/>
            <p:nvPr/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 descr="Tag=CustomerPhoto&#10;Crop=0&#10;Align=ctr">
            <a:extLst>
              <a:ext uri="{FF2B5EF4-FFF2-40B4-BE49-F238E27FC236}">
                <a16:creationId xmlns:a16="http://schemas.microsoft.com/office/drawing/2014/main" id="{34D51D63-DB49-46EA-81FC-554C92B1B3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CB07F-A1F5-4F6C-8E7E-C8B5257DE2C6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23F008-98B0-40DA-9E1A-210E136C6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74C590-8E07-4BF3-B6BC-05EF5FE665C4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3C298F-EAA1-4050-B4AF-D5637C2B9D1C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1F32F3-9162-4A3C-8B56-F9506F6B094F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0428FA-5CDA-44E6-A4FB-F4320AE326B2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B7738F-CA7C-4241-B13C-1344BF713F14}"/>
                </a:ext>
              </a:extLst>
            </p:cNvPr>
            <p:cNvSpPr/>
            <p:nvPr/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507E5B-B599-44E4-8C9E-B372B99078BE}"/>
                </a:ext>
              </a:extLst>
            </p:cNvPr>
            <p:cNvSpPr/>
            <p:nvPr/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Tag=CustomerPhoto&#10;Crop=0&#10;Align=ctr">
            <a:extLst>
              <a:ext uri="{FF2B5EF4-FFF2-40B4-BE49-F238E27FC236}">
                <a16:creationId xmlns:a16="http://schemas.microsoft.com/office/drawing/2014/main" id="{BCDF2CBD-22DB-487D-81CD-36FC404DBB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116CD1-8576-4874-8AED-0F26169DF863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390BE1-15A7-4EB7-A188-63376BBBA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476A7-90C8-4362-AC5D-6A033C45F06F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A57C44-8A36-4855-8849-66F381243AF7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6B739-585B-459E-AF71-A68B0AABDA56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459040"/>
            <a:ext cx="8654522" cy="99885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 descr="Tag=CustomerPhoto&#10;Crop=0&#10;Align=ctr">
            <a:extLst>
              <a:ext uri="{FF2B5EF4-FFF2-40B4-BE49-F238E27FC236}">
                <a16:creationId xmlns:a16="http://schemas.microsoft.com/office/drawing/2014/main" id="{A5DE4377-99C3-4162-A559-CD6B650DF2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771137" y="643992"/>
            <a:ext cx="8648601" cy="365221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F8B808-6899-4E57-B3B8-78C17DF89410}"/>
              </a:ext>
            </a:extLst>
          </p:cNvPr>
          <p:cNvCxnSpPr/>
          <p:nvPr/>
        </p:nvCxnSpPr>
        <p:spPr>
          <a:xfrm>
            <a:off x="1615725" y="4459039"/>
            <a:ext cx="0" cy="99876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77DFAC-3037-4A30-81D0-0244B0313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9CE42-0B37-4495-89B6-74C79CC11638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67029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AFD053-1505-4A96-B031-B5B04DE419E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A40B0-B52F-40C7-B80E-9C805898F2F8}"/>
              </a:ext>
            </a:extLst>
          </p:cNvPr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442" y="1474970"/>
            <a:ext cx="5442803" cy="3152742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42557" y="329307"/>
            <a:ext cx="5449775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81067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CB60E6-DAE0-4B43-8EA3-AF31C2CF189D}"/>
              </a:ext>
            </a:extLst>
          </p:cNvPr>
          <p:cNvCxnSpPr/>
          <p:nvPr/>
        </p:nvCxnSpPr>
        <p:spPr>
          <a:xfrm>
            <a:off x="1375829" y="810672"/>
            <a:ext cx="0" cy="38170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6E6C0E-F580-4BC9-9118-662BFA2A16D9}"/>
              </a:ext>
            </a:extLst>
          </p:cNvPr>
          <p:cNvGrpSpPr/>
          <p:nvPr/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7C4EAD-DDF6-41BF-AA70-47667BC8CB49}"/>
                </a:ext>
              </a:extLst>
            </p:cNvPr>
            <p:cNvSpPr/>
            <p:nvPr/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C0BA4C-E504-4337-A9C0-D039C4362E1C}"/>
                </a:ext>
              </a:extLst>
            </p:cNvPr>
            <p:cNvSpPr/>
            <p:nvPr/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0&#10;Align=ctr">
            <a:extLst>
              <a:ext uri="{FF2B5EF4-FFF2-40B4-BE49-F238E27FC236}">
                <a16:creationId xmlns:a16="http://schemas.microsoft.com/office/drawing/2014/main" id="{50B6D666-A08E-4E1A-91A6-90EC8302E3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35679" y="5486064"/>
            <a:ext cx="54495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DBA4B9-F54F-4BEF-BA7C-6B880ED9A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69D170-99EB-4FEF-BC0F-50FD4891E3FE}"/>
              </a:ext>
            </a:extLst>
          </p:cNvPr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441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1627</TotalTime>
  <Words>160</Words>
  <Application>Microsoft Office PowerPoint</Application>
  <PresentationFormat>Widescreen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Palatino Linotype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56</cp:revision>
  <dcterms:created xsi:type="dcterms:W3CDTF">2015-10-27T19:24:59Z</dcterms:created>
  <dcterms:modified xsi:type="dcterms:W3CDTF">2016-04-29T18:04:12Z</dcterms:modified>
</cp:coreProperties>
</file>