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2"/>
  </p:notesMasterIdLst>
  <p:sldIdLst>
    <p:sldId id="293" r:id="rId2"/>
    <p:sldId id="257" r:id="rId3"/>
    <p:sldId id="258" r:id="rId4"/>
    <p:sldId id="259" r:id="rId5"/>
    <p:sldId id="260" r:id="rId6"/>
    <p:sldId id="261" r:id="rId7"/>
    <p:sldId id="262" r:id="rId8"/>
    <p:sldId id="294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96" r:id="rId18"/>
    <p:sldId id="295" r:id="rId19"/>
    <p:sldId id="297" r:id="rId20"/>
    <p:sldId id="29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20"/>
  </p:normalViewPr>
  <p:slideViewPr>
    <p:cSldViewPr snapToGrid="0" snapToObjects="1">
      <p:cViewPr varScale="1">
        <p:scale>
          <a:sx n="75" d="100"/>
          <a:sy n="75" d="100"/>
        </p:scale>
        <p:origin x="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C5456-8F00-1640-BF0C-E4FEC9B98EBF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C7BD6-2AFB-CB4B-92CA-931405B7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8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ID=6f0c1486-5922-42b2-9536-3b43fc38770f
FamilyID=NoFamily
Recipe=NON_CROP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38639"/>
      </p:ext>
    </p:extLst>
  </p:cSld>
  <p:clrMapOvr>
    <a:masterClrMapping/>
  </p:clrMapOvr>
</p:notes>
</file>

<file path=ppt/notesSlides/notesSlide10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ID=7e64e6e7-a5fd-4b62-8c7c-ded148814751
FamilyID=NoFamily
Recipe=NON_CROP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67396"/>
      </p:ext>
    </p:extLst>
  </p:cSld>
  <p:clrMapOvr>
    <a:masterClrMapping/>
  </p:clrMapOvr>
</p:notes>
</file>

<file path=ppt/notesSlides/notesSlide1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ID=0f5ef75a-0e92-49a7-9a5c-3adb79e1f02a
FamilyID=NoFamily
Recipe=NON_CROP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36145"/>
      </p:ext>
    </p:extLst>
  </p:cSld>
  <p:clrMapOvr>
    <a:masterClrMapping/>
  </p:clrMapOvr>
</p:notes>
</file>

<file path=ppt/notesSlides/notesSlide1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ID=f0b6197d-6028-4ed4-b03a-2294c4727a93
FamilyID=NoFamily
Recipe=NON_CROP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67955"/>
      </p:ext>
    </p:extLst>
  </p:cSld>
  <p:clrMapOvr>
    <a:masterClrMapping/>
  </p:clrMapOvr>
</p:notes>
</file>

<file path=ppt/notesSlides/notesSlide1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ID=c9d905fe-d314-4378-b513-b9011149cde9
FamilyID=NoFamily
Recipe=NON_CROP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44277"/>
      </p:ext>
    </p:extLst>
  </p:cSld>
  <p:clrMapOvr>
    <a:masterClrMapping/>
  </p:clrMapOvr>
</p:notes>
</file>

<file path=ppt/notesSlides/notesSlide1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ID=2f0a7e8e-52b5-4fda-820d-3d757e31939a
FamilyID=NoFamily
Recipe=NON_CROP
Type=Foreground
Variant=3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72544"/>
      </p:ext>
    </p:extLst>
  </p:cSld>
  <p:clrMapOvr>
    <a:masterClrMapping/>
  </p:clrMapOvr>
</p:notes>
</file>

<file path=ppt/notesSlides/notesSlide1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ID=3662352f-f915-40f0-ac92-6c08c2578794
FamilyID=NoFamily
Recipe=NON_CROP
Type=Foreground
Variant=3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4031"/>
      </p:ext>
    </p:extLst>
  </p:cSld>
  <p:clrMapOvr>
    <a:masterClrMapping/>
  </p:clrMapOvr>
</p:notes>
</file>

<file path=ppt/notesSlides/notesSlide1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ID=20b1542c-a766-4d95-969e-2d6b7a405775
FamilyID=NoFamily
Recipe=NON_CROP
Type=Foreground
Variant=3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13975"/>
      </p:ext>
    </p:extLst>
  </p:cSld>
  <p:clrMapOvr>
    <a:masterClrMapping/>
  </p:clrMapOvr>
</p:notes>
</file>

<file path=ppt/notesSlides/notesSlide1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ID=f884b8dd-61d4-43c5-8a4a-af8df7e36ae1
FamilyID=NoFamily
Recipe=NON_CROP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85657"/>
      </p:ext>
    </p:extLst>
  </p:cSld>
  <p:clrMapOvr>
    <a:masterClrMapping/>
  </p:clrMapOvr>
</p:notes>
</file>

<file path=ppt/notesSlides/notesSlide1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ID=375ac1a9-0213-45e0-b07a-4bd4a043955b
FamilyID=NoFamily
Recipe=NON_CROP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55772"/>
      </p:ext>
    </p:extLst>
  </p:cSld>
  <p:clrMapOvr>
    <a:masterClrMapping/>
  </p:clrMapOvr>
</p:notes>
</file>

<file path=ppt/notesSlides/notesSlide1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ID=f1a15eb8-041c-4b56-9475-1eaf5ca6d30a
FamilyID=NoFamily
Recipe=NON_CROP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02772"/>
      </p:ext>
    </p:extLst>
  </p:cSld>
  <p:clrMapOvr>
    <a:masterClrMapping/>
  </p:clrMapOvr>
</p:notes>
</file>

<file path=ppt/notesSlides/notesSlide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ID=b67f82ac-f308-4f61-81ce-cc443423883f
FamilyID=NoFamily
Recipe=NON_CROP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41026"/>
      </p:ext>
    </p:extLst>
  </p:cSld>
  <p:clrMapOvr>
    <a:masterClrMapping/>
  </p:clrMapOvr>
</p:notes>
</file>

<file path=ppt/notesSlides/notesSlide20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ID=e5e845e3-a1bf-4511-b160-380576294c5e
FamilyID=NoFamily
Recipe=NON_CROP
Type=Foreground
Variant=3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29644"/>
      </p:ext>
    </p:extLst>
  </p:cSld>
  <p:clrMapOvr>
    <a:masterClrMapping/>
  </p:clrMapOvr>
</p:notes>
</file>

<file path=ppt/notesSlides/notesSlide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ID=ddc7eaa3-7e38-4dc9-beb8-88fea25a40cc
FamilyID=NoFamily
Recipe=NON_CROP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32912"/>
      </p:ext>
    </p:extLst>
  </p:cSld>
  <p:clrMapOvr>
    <a:masterClrMapping/>
  </p:clrMapOvr>
</p:notes>
</file>

<file path=ppt/notesSlides/notesSlide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ID=367d92d8-60f4-41b6-922d-079be0408f5c
FamilyID=NoFamily
Recipe=NON_CROP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14538"/>
      </p:ext>
    </p:extLst>
  </p:cSld>
  <p:clrMapOvr>
    <a:masterClrMapping/>
  </p:clrMapOvr>
</p:notes>
</file>

<file path=ppt/notesSlides/notesSlide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ID=5bd05b7f-0198-4b01-a9fd-d8c77dc3563e
FamilyID=NoFamily
Recipe=NON_CROP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64814"/>
      </p:ext>
    </p:extLst>
  </p:cSld>
  <p:clrMapOvr>
    <a:masterClrMapping/>
  </p:clrMapOvr>
</p:notes>
</file>

<file path=ppt/notesSlides/notesSlide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ID=9da906b3-9f3f-41d2-b5b7-d7a3a7cb34c1
FamilyID=NoFamily
Recipe=NON_CROP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3684"/>
      </p:ext>
    </p:extLst>
  </p:cSld>
  <p:clrMapOvr>
    <a:masterClrMapping/>
  </p:clrMapOvr>
</p:notes>
</file>

<file path=ppt/notesSlides/notesSlide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ID=a26d9bcb-a4c3-4420-8cc4-653487cd628b
FamilyID=NoFamily
Recipe=NON_CROP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8532"/>
      </p:ext>
    </p:extLst>
  </p:cSld>
  <p:clrMapOvr>
    <a:masterClrMapping/>
  </p:clrMapOvr>
</p:notes>
</file>

<file path=ppt/notesSlides/notesSlide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ID=e1a2b482-f1f3-40e5-9482-425e61de4ede
FamilyID=NoFamily
Recipe=NON_CROP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76391"/>
      </p:ext>
    </p:extLst>
  </p:cSld>
  <p:clrMapOvr>
    <a:masterClrMapping/>
  </p:clrMapOvr>
</p:notes>
</file>

<file path=ppt/notesSlides/notesSlide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ID=85c28b1c-adf2-4ed1-9256-5737e1efc00e
FamilyID=NoFamily
Recipe=NON_CROP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12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C833-3516-5E45-B896-7954A252F32C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227960"/>
      </p:ext>
    </p:extLst>
  </p:cSld>
  <p:clrMapOvr>
    <a:masterClrMapping/>
  </p:clrMapOvr>
</p:sldLayout>
</file>

<file path=ppt/slideLayouts/slideLayout1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6B57-B779-C144-BD47-69375AA9ED57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187124"/>
      </p:ext>
    </p:extLst>
  </p:cSld>
  <p:clrMapOvr>
    <a:masterClrMapping/>
  </p:clrMapOvr>
</p:sldLayout>
</file>

<file path=ppt/slideLayouts/slideLayout1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5D2D-833A-E74B-A81B-AF66EF6605E5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831621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63D0-9B1B-2E4D-A0A0-A814ADD9A021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93300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0770-3BAC-9949-8B3D-E0ECAD66721B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371395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87B-585D-2241-BA54-463B95881F80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7479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30E0-8F81-1D49-BFCD-A9A89C3E8579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98006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3AB5-75E0-3142-B9BE-59461924FD8C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93604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CD9F-7835-D841-8A35-F1D331B4B61E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66568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B758-C8C6-1343-8B4A-C7F309C93275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444502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7ADEF5F-6378-485D-A86A-15A8ECDCF2A3}"/>
              </a:ext>
            </a:extLst>
          </p:cNvPr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3721ED-42E0-45E5-8049-E2651A87E067}"/>
                </a:ext>
              </a:extLst>
            </p:cNvPr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E563758-A667-4E9F-BE05-0BF9849E80ED}"/>
                </a:ext>
              </a:extLst>
            </p:cNvPr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9B0FC6E-01B4-274A-85A1-2E02BBEE4A78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3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80E59-71DE-0242-8E57-406A499C4A94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108A5-CE2C-4966-B863-66581E6E4801}"/>
              </a:ext>
            </a:extLst>
          </p:cNvPr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DF22E0-9870-4CBF-AA3A-D710A9D8D999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48DA73-B56C-4BAB-9988-C048297EF40C}"/>
              </a:ext>
            </a:extLst>
          </p:cNvPr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562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slide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3AB5-75E0-3142-B9BE-59461924FD8C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pic>
        <p:nvPicPr>
          <p:cNvPr id="6" name="Picture 5" descr="Tag=CustomerPhoto&#10;Crop=0&#10;Align=l">
            <a:extLst>
              <a:ext uri="{FF2B5EF4-FFF2-40B4-BE49-F238E27FC236}">
                <a16:creationId xmlns:a16="http://schemas.microsoft.com/office/drawing/2014/main" id="{C72D441B-31FF-40EF-A465-C99CC5441D0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1451579" y="2015732"/>
            <a:ext cx="9291215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47054"/>
      </p:ext>
    </p:extLst>
  </p:cSld>
  <p:clrMapOvr>
    <a:masterClrMapping/>
  </p:clrMapOvr>
</p:sld>
</file>

<file path=ppt/slides/slide10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1474970"/>
            <a:ext cx="4960745" cy="3152742"/>
          </a:xfrm>
        </p:spPr>
        <p:txBody>
          <a:bodyPr anchor="ctr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4967811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44704" y="5486064"/>
            <a:ext cx="4967622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April 29, 2016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F6694C-A84B-4EE5-ABFB-90A6317FA278}"/>
              </a:ext>
            </a:extLst>
          </p:cNvPr>
          <p:cNvGrpSpPr/>
          <p:nvPr/>
        </p:nvGrpSpPr>
        <p:grpSpPr>
          <a:xfrm>
            <a:off x="6899254" y="482171"/>
            <a:ext cx="4652668" cy="5149101"/>
            <a:chOff x="6899254" y="482171"/>
            <a:chExt cx="4652668" cy="51491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FB7DE4-DB39-409C-BFCE-0BB09EDAB8CA}"/>
                </a:ext>
              </a:extLst>
            </p:cNvPr>
            <p:cNvSpPr/>
            <p:nvPr/>
          </p:nvSpPr>
          <p:spPr>
            <a:xfrm>
              <a:off x="6899254" y="482171"/>
              <a:ext cx="4652668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464B43E-DE1C-462D-BB5E-C3A561AE0C46}"/>
                </a:ext>
              </a:extLst>
            </p:cNvPr>
            <p:cNvSpPr/>
            <p:nvPr/>
          </p:nvSpPr>
          <p:spPr>
            <a:xfrm>
              <a:off x="7239487" y="812507"/>
              <a:ext cx="400124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Tag=CustomerPhoto&#10;Crop=0&#10;Align=ctr">
            <a:extLst>
              <a:ext uri="{FF2B5EF4-FFF2-40B4-BE49-F238E27FC236}">
                <a16:creationId xmlns:a16="http://schemas.microsoft.com/office/drawing/2014/main" id="{9FA74B4C-0F1A-41EE-88CA-99BE492E98F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7555450" y="1116345"/>
            <a:ext cx="3360025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02005"/>
      </p:ext>
    </p:extLst>
  </p:cSld>
  <p:clrMapOvr>
    <a:masterClrMapping/>
  </p:clrMapOvr>
</p:sld>
</file>

<file path=ppt/slides/slide1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1474970"/>
            <a:ext cx="3529854" cy="3152742"/>
          </a:xfrm>
        </p:spPr>
        <p:txBody>
          <a:bodyPr anchor="ctr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3536865" cy="309201"/>
          </a:xfrm>
        </p:spPr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44703" y="5486064"/>
            <a:ext cx="3536731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April 29, 2016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CDC490-501C-4303-8DC0-BBDFD7E2338C}"/>
              </a:ext>
            </a:extLst>
          </p:cNvPr>
          <p:cNvGrpSpPr/>
          <p:nvPr/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DD2D3C3-82B5-4D7B-A1C7-E055CEAB2DF4}"/>
                </a:ext>
              </a:extLst>
            </p:cNvPr>
            <p:cNvSpPr/>
            <p:nvPr/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5D49408-82CF-4B18-BE08-197AD47188CA}"/>
                </a:ext>
              </a:extLst>
            </p:cNvPr>
            <p:cNvSpPr/>
            <p:nvPr/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Tag=CustomerPhoto&#10;Crop=0&#10;Align=ctr">
            <a:extLst>
              <a:ext uri="{FF2B5EF4-FFF2-40B4-BE49-F238E27FC236}">
                <a16:creationId xmlns:a16="http://schemas.microsoft.com/office/drawing/2014/main" id="{11F46024-CA5C-45B5-8B3E-D8DDE1ADA88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4099"/>
      </p:ext>
    </p:extLst>
  </p:cSld>
  <p:clrMapOvr>
    <a:masterClrMapping/>
  </p:clrMapOvr>
</p:sld>
</file>

<file path=ppt/slides/slide1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251" y="1474970"/>
            <a:ext cx="2821967" cy="3144914"/>
          </a:xfrm>
        </p:spPr>
        <p:txBody>
          <a:bodyPr anchor="ctr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8097" y="329307"/>
            <a:ext cx="2822074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51" y="798973"/>
            <a:ext cx="811019" cy="503578"/>
          </a:xfrm>
        </p:spPr>
        <p:txBody>
          <a:bodyPr/>
          <a:lstStyle/>
          <a:p>
            <a:pPr algn="l"/>
            <a:fld id="{6D22F896-40B5-4ADD-8801-0D06FADFA095}" type="slidenum">
              <a:rPr lang="en-US" smtClean="0"/>
              <a:pPr algn="l"/>
              <a:t>12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1251" y="5486064"/>
            <a:ext cx="2821967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April 29, 2016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30695F-0E8E-4F69-B37A-CE035769417B}"/>
              </a:ext>
            </a:extLst>
          </p:cNvPr>
          <p:cNvGrpSpPr/>
          <p:nvPr/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2A6FA0-70FF-4F15-8E7B-F11ACE21901F}"/>
                </a:ext>
              </a:extLst>
            </p:cNvPr>
            <p:cNvSpPr/>
            <p:nvPr/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2D33F68-4D69-490D-8818-8E439F7C8B4F}"/>
                </a:ext>
              </a:extLst>
            </p:cNvPr>
            <p:cNvSpPr/>
            <p:nvPr/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Tag=CustomerPhoto&#10;Crop=0&#10;Align=ctr">
            <a:extLst>
              <a:ext uri="{FF2B5EF4-FFF2-40B4-BE49-F238E27FC236}">
                <a16:creationId xmlns:a16="http://schemas.microsoft.com/office/drawing/2014/main" id="{903C6997-FCB9-4442-812C-E796A808554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77694"/>
      </p:ext>
    </p:extLst>
  </p:cSld>
  <p:clrMapOvr>
    <a:masterClrMapping/>
  </p:clrMapOvr>
</p:sld>
</file>

<file path=ppt/slides/slide1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0712" y="1474970"/>
            <a:ext cx="5533666" cy="3152742"/>
          </a:xfrm>
        </p:spPr>
        <p:txBody>
          <a:bodyPr anchor="ctr"/>
          <a:lstStyle/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F681EA5-1AB9-46A5-AE8E-4703507CAC68}"/>
              </a:ext>
            </a:extLst>
          </p:cNvPr>
          <p:cNvGrpSpPr/>
          <p:nvPr/>
        </p:nvGrpSpPr>
        <p:grpSpPr>
          <a:xfrm>
            <a:off x="632239" y="482171"/>
            <a:ext cx="4074533" cy="5149101"/>
            <a:chOff x="632239" y="482171"/>
            <a:chExt cx="4074533" cy="51491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B440CE7-5886-4B09-8E91-E58284C8134E}"/>
                </a:ext>
              </a:extLst>
            </p:cNvPr>
            <p:cNvSpPr/>
            <p:nvPr/>
          </p:nvSpPr>
          <p:spPr>
            <a:xfrm>
              <a:off x="632239" y="482171"/>
              <a:ext cx="4074533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FC45EAF-6D78-4822-940F-B7A1F2657ABF}"/>
                </a:ext>
              </a:extLst>
            </p:cNvPr>
            <p:cNvSpPr/>
            <p:nvPr/>
          </p:nvSpPr>
          <p:spPr>
            <a:xfrm>
              <a:off x="945298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90711" y="329307"/>
            <a:ext cx="5552880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pic>
        <p:nvPicPr>
          <p:cNvPr id="17" name="Picture 16" descr="Tag=CustomerPhoto&#10;Crop=0&#10;Align=ctr">
            <a:extLst>
              <a:ext uri="{FF2B5EF4-FFF2-40B4-BE49-F238E27FC236}">
                <a16:creationId xmlns:a16="http://schemas.microsoft.com/office/drawing/2014/main" id="{B23DB4E2-1E26-4BEA-BBEF-460C704D045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1271223" y="1116345"/>
            <a:ext cx="2799103" cy="386617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00230" y="798973"/>
            <a:ext cx="811019" cy="503578"/>
          </a:xfrm>
        </p:spPr>
        <p:txBody>
          <a:bodyPr/>
          <a:lstStyle/>
          <a:p>
            <a:pPr algn="l"/>
            <a:fld id="{6D22F896-40B5-4ADD-8801-0D06FADFA095}" type="slidenum">
              <a:rPr lang="en-US" smtClean="0"/>
              <a:pPr algn="l"/>
              <a:t>13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183835" y="5486064"/>
            <a:ext cx="5552669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April 29,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16976"/>
      </p:ext>
    </p:extLst>
  </p:cSld>
  <p:clrMapOvr>
    <a:masterClrMapping/>
  </p:clrMapOvr>
</p:sld>
</file>

<file path=ppt/slides/slide1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2870" y="1474970"/>
            <a:ext cx="4961508" cy="3152742"/>
          </a:xfrm>
        </p:spPr>
        <p:txBody>
          <a:bodyPr anchor="ctr"/>
          <a:lstStyle/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ABEEF7C-7983-4755-9278-F079A102D208}"/>
              </a:ext>
            </a:extLst>
          </p:cNvPr>
          <p:cNvGrpSpPr/>
          <p:nvPr/>
        </p:nvGrpSpPr>
        <p:grpSpPr>
          <a:xfrm>
            <a:off x="632238" y="482171"/>
            <a:ext cx="4641751" cy="5149101"/>
            <a:chOff x="632238" y="482171"/>
            <a:chExt cx="4641751" cy="51491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194199-F4C0-4108-8A50-D20100BDC167}"/>
                </a:ext>
              </a:extLst>
            </p:cNvPr>
            <p:cNvSpPr/>
            <p:nvPr/>
          </p:nvSpPr>
          <p:spPr>
            <a:xfrm>
              <a:off x="632238" y="482171"/>
              <a:ext cx="4641751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DBD9AAF-A791-4518-8250-8E0F81C3A4C5}"/>
                </a:ext>
              </a:extLst>
            </p:cNvPr>
            <p:cNvSpPr/>
            <p:nvPr/>
          </p:nvSpPr>
          <p:spPr>
            <a:xfrm>
              <a:off x="945297" y="812507"/>
              <a:ext cx="4001652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64855" y="329307"/>
            <a:ext cx="4978735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pic>
        <p:nvPicPr>
          <p:cNvPr id="17" name="Picture 16" descr="Tag=CustomerPhoto&#10;Crop=0&#10;Align=ctr">
            <a:extLst>
              <a:ext uri="{FF2B5EF4-FFF2-40B4-BE49-F238E27FC236}">
                <a16:creationId xmlns:a16="http://schemas.microsoft.com/office/drawing/2014/main" id="{DFB74DA1-7E1B-4BE6-BE03-458D790F83B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1271223" y="1116345"/>
            <a:ext cx="3362141" cy="386617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00230" y="798973"/>
            <a:ext cx="811019" cy="503578"/>
          </a:xfrm>
        </p:spPr>
        <p:txBody>
          <a:bodyPr/>
          <a:lstStyle/>
          <a:p>
            <a:pPr algn="l"/>
            <a:fld id="{6D22F896-40B5-4ADD-8801-0D06FADFA095}" type="slidenum">
              <a:rPr lang="en-US" smtClean="0"/>
              <a:pPr algn="l"/>
              <a:t>14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57958" y="5486064"/>
            <a:ext cx="4978546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April 29,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793"/>
      </p:ext>
    </p:extLst>
  </p:cSld>
  <p:clrMapOvr>
    <a:masterClrMapping/>
  </p:clrMapOvr>
</p:sld>
</file>

<file path=ppt/slides/slide1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7582" y="1474970"/>
            <a:ext cx="3496796" cy="3152742"/>
          </a:xfrm>
        </p:spPr>
        <p:txBody>
          <a:bodyPr anchor="ctr"/>
          <a:lstStyle/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5DAED6-657A-46AE-A268-66F50084B6D8}"/>
              </a:ext>
            </a:extLst>
          </p:cNvPr>
          <p:cNvGrpSpPr/>
          <p:nvPr/>
        </p:nvGrpSpPr>
        <p:grpSpPr>
          <a:xfrm>
            <a:off x="632237" y="482171"/>
            <a:ext cx="6104331" cy="5149101"/>
            <a:chOff x="632237" y="482171"/>
            <a:chExt cx="6104331" cy="51491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60C838-4A57-4353-9349-3D5AF8B9E964}"/>
                </a:ext>
              </a:extLst>
            </p:cNvPr>
            <p:cNvSpPr/>
            <p:nvPr/>
          </p:nvSpPr>
          <p:spPr>
            <a:xfrm>
              <a:off x="632237" y="482171"/>
              <a:ext cx="6104331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B8AE480-484D-4BDD-8139-9576A6702D07}"/>
                </a:ext>
              </a:extLst>
            </p:cNvPr>
            <p:cNvSpPr/>
            <p:nvPr/>
          </p:nvSpPr>
          <p:spPr>
            <a:xfrm>
              <a:off x="945296" y="812507"/>
              <a:ext cx="5471355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34653" y="329307"/>
            <a:ext cx="3508937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pic>
        <p:nvPicPr>
          <p:cNvPr id="17" name="Picture 16" descr="Tag=CustomerPhoto&#10;Crop=0&#10;Align=ctr">
            <a:extLst>
              <a:ext uri="{FF2B5EF4-FFF2-40B4-BE49-F238E27FC236}">
                <a16:creationId xmlns:a16="http://schemas.microsoft.com/office/drawing/2014/main" id="{AB135980-4860-496D-9872-B64E30F40A2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1271223" y="1116345"/>
            <a:ext cx="4825148" cy="386617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00230" y="798973"/>
            <a:ext cx="811019" cy="503578"/>
          </a:xfrm>
        </p:spPr>
        <p:txBody>
          <a:bodyPr/>
          <a:lstStyle/>
          <a:p>
            <a:pPr algn="l"/>
            <a:fld id="{6D22F896-40B5-4ADD-8801-0D06FADFA095}" type="slidenum">
              <a:rPr lang="en-US" smtClean="0"/>
              <a:pPr algn="l"/>
              <a:t>15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27700" y="5486064"/>
            <a:ext cx="3508804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April 29,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32984"/>
      </p:ext>
    </p:extLst>
  </p:cSld>
  <p:clrMapOvr>
    <a:masterClrMapping/>
  </p:clrMapOvr>
</p:sld>
</file>

<file path=ppt/slides/slide1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0960" y="1474969"/>
            <a:ext cx="2853278" cy="3151679"/>
          </a:xfrm>
        </p:spPr>
        <p:txBody>
          <a:bodyPr anchor="ctr"/>
          <a:lstStyle/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98F6D9-2AEF-4157-9DE0-55DFA37D6479}"/>
              </a:ext>
            </a:extLst>
          </p:cNvPr>
          <p:cNvGrpSpPr/>
          <p:nvPr/>
        </p:nvGrpSpPr>
        <p:grpSpPr>
          <a:xfrm>
            <a:off x="632237" y="482171"/>
            <a:ext cx="7560115" cy="5149101"/>
            <a:chOff x="632237" y="482171"/>
            <a:chExt cx="7560115" cy="51491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9EE2E27-FE45-45D4-9A63-D54D9401C153}"/>
                </a:ext>
              </a:extLst>
            </p:cNvPr>
            <p:cNvSpPr/>
            <p:nvPr/>
          </p:nvSpPr>
          <p:spPr>
            <a:xfrm>
              <a:off x="632237" y="482171"/>
              <a:ext cx="7560115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64244E-4A40-4780-B498-BF22E663F54B}"/>
                </a:ext>
              </a:extLst>
            </p:cNvPr>
            <p:cNvSpPr/>
            <p:nvPr/>
          </p:nvSpPr>
          <p:spPr>
            <a:xfrm>
              <a:off x="945296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693077" y="329307"/>
            <a:ext cx="2863185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pic>
        <p:nvPicPr>
          <p:cNvPr id="17" name="Picture 16" descr="Tag=CustomerPhoto&#10;Crop=0&#10;Align=ctr">
            <a:extLst>
              <a:ext uri="{FF2B5EF4-FFF2-40B4-BE49-F238E27FC236}">
                <a16:creationId xmlns:a16="http://schemas.microsoft.com/office/drawing/2014/main" id="{052CFCDB-892F-484F-B1A8-9F6BE56FFA0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1271222" y="1116345"/>
            <a:ext cx="6282919" cy="386617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9093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686068" y="5486064"/>
            <a:ext cx="2863076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April 29,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041887"/>
      </p:ext>
    </p:extLst>
  </p:cSld>
  <p:clrMapOvr>
    <a:masterClrMapping/>
  </p:clrMapOvr>
</p:sld>
</file>

<file path=ppt/slides/slide1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474970"/>
            <a:ext cx="4159065" cy="3152742"/>
          </a:xfrm>
        </p:spPr>
        <p:txBody>
          <a:bodyPr anchor="ctr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3536865" cy="309201"/>
          </a:xfrm>
        </p:spPr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10" name="Picture 9" descr="Tag=CustomerPhoto&#10;Crop=0&#10;Align=ctr">
            <a:extLst>
              <a:ext uri="{FF2B5EF4-FFF2-40B4-BE49-F238E27FC236}">
                <a16:creationId xmlns:a16="http://schemas.microsoft.com/office/drawing/2014/main" id="{355B2F3B-86CB-46D2-AD90-387A6D95649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6094411" y="805583"/>
            <a:ext cx="4960442" cy="466076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44703" y="5486064"/>
            <a:ext cx="3536731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April 29,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90537"/>
      </p:ext>
    </p:extLst>
  </p:cSld>
  <p:clrMapOvr>
    <a:masterClrMapping/>
  </p:clrMapOvr>
</p:sld>
</file>

<file path=ppt/slides/slide1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474970"/>
            <a:ext cx="5618491" cy="3152742"/>
          </a:xfrm>
        </p:spPr>
        <p:txBody>
          <a:bodyPr anchor="ctr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540754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12" name="Picture 11" descr="Tag=CustomerPhoto&#10;Crop=0&#10;Align=ctr">
            <a:extLst>
              <a:ext uri="{FF2B5EF4-FFF2-40B4-BE49-F238E27FC236}">
                <a16:creationId xmlns:a16="http://schemas.microsoft.com/office/drawing/2014/main" id="{B2AA5EF4-C92D-48C9-815B-71FEB8B0F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7553837" y="805583"/>
            <a:ext cx="3501016" cy="466076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44703" y="5486064"/>
            <a:ext cx="5540543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April 29,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858"/>
      </p:ext>
    </p:extLst>
  </p:cSld>
  <p:clrMapOvr>
    <a:masterClrMapping/>
  </p:clrMapOvr>
</p:sld>
</file>

<file path=ppt/slides/slide1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2943" y="1474970"/>
            <a:ext cx="5601435" cy="3152742"/>
          </a:xfrm>
        </p:spPr>
        <p:txBody>
          <a:bodyPr anchor="ctr"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22707" y="329307"/>
            <a:ext cx="5620884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pic>
        <p:nvPicPr>
          <p:cNvPr id="12" name="Picture 11" descr="Tag=CustomerPhoto&#10;Crop=0&#10;Align=ctr">
            <a:extLst>
              <a:ext uri="{FF2B5EF4-FFF2-40B4-BE49-F238E27FC236}">
                <a16:creationId xmlns:a16="http://schemas.microsoft.com/office/drawing/2014/main" id="{EB28A08A-31D2-46D1-97E4-B041503C66B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1130029" y="805583"/>
            <a:ext cx="3509148" cy="466076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00230" y="798973"/>
            <a:ext cx="811019" cy="503578"/>
          </a:xfrm>
        </p:spPr>
        <p:txBody>
          <a:bodyPr/>
          <a:lstStyle/>
          <a:p>
            <a:pPr algn="l"/>
            <a:fld id="{6D22F896-40B5-4ADD-8801-0D06FADFA095}" type="slidenum">
              <a:rPr lang="en-US" smtClean="0"/>
              <a:pPr algn="l"/>
              <a:t>19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115833" y="5486064"/>
            <a:ext cx="5620671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April 29,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794411"/>
      </p:ext>
    </p:extLst>
  </p:cSld>
  <p:clrMapOvr>
    <a:masterClrMapping/>
  </p:clrMapOvr>
</p:sld>
</file>

<file path=ppt/slides/slide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4460798"/>
            <a:ext cx="8654522" cy="9970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885FD-C579-4620-9932-6D7CA8F4D2F4}"/>
              </a:ext>
            </a:extLst>
          </p:cNvPr>
          <p:cNvGrpSpPr/>
          <p:nvPr/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2CB232F-68DF-4BE9-9B8D-342C5431019E}"/>
                </a:ext>
              </a:extLst>
            </p:cNvPr>
            <p:cNvSpPr/>
            <p:nvPr/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1083B61-421A-4FE6-9D36-7CC38375CF9A}"/>
                </a:ext>
              </a:extLst>
            </p:cNvPr>
            <p:cNvSpPr/>
            <p:nvPr/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Tag=CustomerPhoto&#10;Crop=0&#10;Align=ctr">
            <a:extLst>
              <a:ext uri="{FF2B5EF4-FFF2-40B4-BE49-F238E27FC236}">
                <a16:creationId xmlns:a16="http://schemas.microsoft.com/office/drawing/2014/main" id="{5F975D71-3665-4A3A-9709-27DCF0C41F1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2079933" y="963739"/>
            <a:ext cx="8020655" cy="2369223"/>
          </a:xfrm>
          <a:prstGeom prst="rect">
            <a:avLst/>
          </a:prstGeom>
        </p:spPr>
      </p:pic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6425" y="5457799"/>
            <a:ext cx="520440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9" y="5458862"/>
            <a:ext cx="2880844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April 29,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54179"/>
      </p:ext>
    </p:extLst>
  </p:cSld>
  <p:clrMapOvr>
    <a:masterClrMapping/>
  </p:clrMapOvr>
</p:sld>
</file>

<file path=ppt/slides/slide20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0869" y="1474970"/>
            <a:ext cx="4143509" cy="3152742"/>
          </a:xfrm>
        </p:spPr>
        <p:txBody>
          <a:bodyPr anchor="ctr"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85695" y="329307"/>
            <a:ext cx="4157895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pic>
        <p:nvPicPr>
          <p:cNvPr id="12" name="Picture 11" descr="Tag=CustomerPhoto&#10;Crop=0&#10;Align=ctr">
            <a:extLst>
              <a:ext uri="{FF2B5EF4-FFF2-40B4-BE49-F238E27FC236}">
                <a16:creationId xmlns:a16="http://schemas.microsoft.com/office/drawing/2014/main" id="{3BE011DE-A4C2-4AD5-BEE8-69C979EE38B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1130029" y="805583"/>
            <a:ext cx="4960442" cy="466076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00230" y="798973"/>
            <a:ext cx="811019" cy="503578"/>
          </a:xfrm>
        </p:spPr>
        <p:txBody>
          <a:bodyPr/>
          <a:lstStyle/>
          <a:p>
            <a:pPr algn="l"/>
            <a:fld id="{6D22F896-40B5-4ADD-8801-0D06FADFA095}" type="slidenum">
              <a:rPr lang="en-US" smtClean="0"/>
              <a:pPr algn="l"/>
              <a:t>20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78766" y="5486064"/>
            <a:ext cx="4157738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April 29,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21471"/>
      </p:ext>
    </p:extLst>
  </p:cSld>
  <p:clrMapOvr>
    <a:masterClrMapping/>
  </p:clrMapOvr>
</p:sld>
</file>

<file path=ppt/slides/slide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4460798"/>
            <a:ext cx="8654522" cy="997097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71C20F-F8DD-4DB6-838E-0BF38B1A60E1}"/>
              </a:ext>
            </a:extLst>
          </p:cNvPr>
          <p:cNvGrpSpPr/>
          <p:nvPr/>
        </p:nvGrpSpPr>
        <p:grpSpPr>
          <a:xfrm>
            <a:off x="1764906" y="323838"/>
            <a:ext cx="8661501" cy="3652791"/>
            <a:chOff x="1764906" y="323838"/>
            <a:chExt cx="8661501" cy="365279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EC010D0-184C-4525-B151-DD2A8BAAE5E7}"/>
                </a:ext>
              </a:extLst>
            </p:cNvPr>
            <p:cNvSpPr/>
            <p:nvPr/>
          </p:nvSpPr>
          <p:spPr>
            <a:xfrm>
              <a:off x="1764906" y="323838"/>
              <a:ext cx="8661501" cy="365279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EBCEBCC-1067-465C-AC03-87C7FE253E5B}"/>
                </a:ext>
              </a:extLst>
            </p:cNvPr>
            <p:cNvSpPr/>
            <p:nvPr/>
          </p:nvSpPr>
          <p:spPr>
            <a:xfrm>
              <a:off x="2078417" y="647445"/>
              <a:ext cx="8032660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Tag=CustomerPhoto&#10;Crop=0&#10;Align=ctr">
            <a:extLst>
              <a:ext uri="{FF2B5EF4-FFF2-40B4-BE49-F238E27FC236}">
                <a16:creationId xmlns:a16="http://schemas.microsoft.com/office/drawing/2014/main" id="{637ECDE0-9BF4-497B-8B0C-01D98C4EAC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2408469" y="963739"/>
            <a:ext cx="7363579" cy="2369223"/>
          </a:xfrm>
          <a:prstGeom prst="rect">
            <a:avLst/>
          </a:prstGeom>
        </p:spPr>
      </p:pic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4627" y="5457799"/>
            <a:ext cx="5206201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8" y="5458862"/>
            <a:ext cx="2879213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April 29,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2768"/>
      </p:ext>
    </p:extLst>
  </p:cSld>
  <p:clrMapOvr>
    <a:masterClrMapping/>
  </p:clrMapOvr>
</p:sld>
</file>

<file path=ppt/slides/slide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4459736"/>
            <a:ext cx="8654522" cy="99816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7B2ECBA-A956-4D25-B484-D02B4ED2B0DF}"/>
              </a:ext>
            </a:extLst>
          </p:cNvPr>
          <p:cNvGrpSpPr/>
          <p:nvPr/>
        </p:nvGrpSpPr>
        <p:grpSpPr>
          <a:xfrm>
            <a:off x="2081101" y="323838"/>
            <a:ext cx="8025265" cy="3652791"/>
            <a:chOff x="2081101" y="323838"/>
            <a:chExt cx="8025265" cy="365279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439B781-36A9-4EEE-868C-A25ED1D52262}"/>
                </a:ext>
              </a:extLst>
            </p:cNvPr>
            <p:cNvSpPr/>
            <p:nvPr/>
          </p:nvSpPr>
          <p:spPr>
            <a:xfrm>
              <a:off x="2081101" y="323838"/>
              <a:ext cx="8025265" cy="365279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AAC5070-754B-43FB-9029-B2905F421847}"/>
                </a:ext>
              </a:extLst>
            </p:cNvPr>
            <p:cNvSpPr/>
            <p:nvPr/>
          </p:nvSpPr>
          <p:spPr>
            <a:xfrm>
              <a:off x="2404879" y="647445"/>
              <a:ext cx="7385131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Tag=CustomerPhoto&#10;Crop=0&#10;Align=ctr">
            <a:extLst>
              <a:ext uri="{FF2B5EF4-FFF2-40B4-BE49-F238E27FC236}">
                <a16:creationId xmlns:a16="http://schemas.microsoft.com/office/drawing/2014/main" id="{7230A826-CB83-491A-A6F3-3BB9CE01D04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2736409" y="963739"/>
            <a:ext cx="6731075" cy="2369223"/>
          </a:xfrm>
          <a:prstGeom prst="rect">
            <a:avLst/>
          </a:prstGeom>
        </p:spPr>
      </p:pic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6425" y="5457799"/>
            <a:ext cx="520440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9" y="5458862"/>
            <a:ext cx="2877112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April 29,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3073"/>
      </p:ext>
    </p:extLst>
  </p:cSld>
  <p:clrMapOvr>
    <a:masterClrMapping/>
  </p:clrMapOvr>
</p:sld>
</file>

<file path=ppt/slides/slide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4459736"/>
            <a:ext cx="8654522" cy="99816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FC70C63-D897-4B52-ACDB-2ABF7F8327D7}"/>
              </a:ext>
            </a:extLst>
          </p:cNvPr>
          <p:cNvGrpSpPr/>
          <p:nvPr/>
        </p:nvGrpSpPr>
        <p:grpSpPr>
          <a:xfrm>
            <a:off x="2400983" y="323838"/>
            <a:ext cx="7385844" cy="3652791"/>
            <a:chOff x="2400983" y="323838"/>
            <a:chExt cx="7385844" cy="365279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8714379-2F4A-4651-A87E-BB90D5FBA6E8}"/>
                </a:ext>
              </a:extLst>
            </p:cNvPr>
            <p:cNvSpPr/>
            <p:nvPr/>
          </p:nvSpPr>
          <p:spPr>
            <a:xfrm>
              <a:off x="2400983" y="323838"/>
              <a:ext cx="7385844" cy="365279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7C0B8B6-5954-405B-BC32-B9E1B7DCD6B3}"/>
                </a:ext>
              </a:extLst>
            </p:cNvPr>
            <p:cNvSpPr/>
            <p:nvPr/>
          </p:nvSpPr>
          <p:spPr>
            <a:xfrm>
              <a:off x="2715102" y="647445"/>
              <a:ext cx="6750882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2" descr="Tag=CustomerPhoto&#10;Crop=0&#10;Align=ctr">
            <a:extLst>
              <a:ext uri="{FF2B5EF4-FFF2-40B4-BE49-F238E27FC236}">
                <a16:creationId xmlns:a16="http://schemas.microsoft.com/office/drawing/2014/main" id="{E00CDB90-E78D-4556-9F72-F64138B29B0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3038365" y="963739"/>
            <a:ext cx="6101307" cy="2369223"/>
          </a:xfrm>
          <a:prstGeom prst="rect">
            <a:avLst/>
          </a:prstGeom>
        </p:spPr>
      </p:pic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6425" y="5457799"/>
            <a:ext cx="520440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9" y="5458862"/>
            <a:ext cx="2877112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April 29,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83389"/>
      </p:ext>
    </p:extLst>
  </p:cSld>
  <p:clrMapOvr>
    <a:masterClrMapping/>
  </p:clrMapOvr>
</p:sld>
</file>

<file path=ppt/slides/slide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4459736"/>
            <a:ext cx="8654522" cy="99816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AFD8F3-E3B6-45D7-AED0-E8974E1C750F}"/>
              </a:ext>
            </a:extLst>
          </p:cNvPr>
          <p:cNvGrpSpPr/>
          <p:nvPr/>
        </p:nvGrpSpPr>
        <p:grpSpPr>
          <a:xfrm>
            <a:off x="2712888" y="323838"/>
            <a:ext cx="6753096" cy="3652791"/>
            <a:chOff x="2712888" y="323838"/>
            <a:chExt cx="6753096" cy="365279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E1B9829-45F7-4633-8C80-8438304A81F8}"/>
                </a:ext>
              </a:extLst>
            </p:cNvPr>
            <p:cNvSpPr/>
            <p:nvPr/>
          </p:nvSpPr>
          <p:spPr>
            <a:xfrm>
              <a:off x="2712888" y="323838"/>
              <a:ext cx="6753096" cy="365279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0CFDA68-B761-40AB-881A-36898CD205B8}"/>
                </a:ext>
              </a:extLst>
            </p:cNvPr>
            <p:cNvSpPr/>
            <p:nvPr/>
          </p:nvSpPr>
          <p:spPr>
            <a:xfrm>
              <a:off x="3024495" y="647445"/>
              <a:ext cx="6121616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Tag=CustomerPhoto&#10;Crop=0&#10;Align=ctr">
            <a:extLst>
              <a:ext uri="{FF2B5EF4-FFF2-40B4-BE49-F238E27FC236}">
                <a16:creationId xmlns:a16="http://schemas.microsoft.com/office/drawing/2014/main" id="{D27EB25A-172F-4DB4-8515-3D31A84EAB5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3349780" y="963739"/>
            <a:ext cx="5472440" cy="2369223"/>
          </a:xfrm>
          <a:prstGeom prst="rect">
            <a:avLst/>
          </a:prstGeom>
        </p:spPr>
      </p:pic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6425" y="5457799"/>
            <a:ext cx="520440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9" y="5458862"/>
            <a:ext cx="2877112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April 29,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0158"/>
      </p:ext>
    </p:extLst>
  </p:cSld>
  <p:clrMapOvr>
    <a:masterClrMapping/>
  </p:clrMapOvr>
</p:sld>
</file>

<file path=ppt/slides/slide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4459736"/>
            <a:ext cx="8654522" cy="99816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2872BE-7304-475E-8CDA-65E39A768395}"/>
              </a:ext>
            </a:extLst>
          </p:cNvPr>
          <p:cNvGrpSpPr/>
          <p:nvPr/>
        </p:nvGrpSpPr>
        <p:grpSpPr>
          <a:xfrm>
            <a:off x="3015625" y="323838"/>
            <a:ext cx="6127985" cy="3652791"/>
            <a:chOff x="3015625" y="323838"/>
            <a:chExt cx="6127985" cy="365279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2CC69EF-517C-4CE3-B677-AC27DA626F7B}"/>
                </a:ext>
              </a:extLst>
            </p:cNvPr>
            <p:cNvSpPr/>
            <p:nvPr/>
          </p:nvSpPr>
          <p:spPr>
            <a:xfrm>
              <a:off x="3015625" y="323838"/>
              <a:ext cx="6127985" cy="365279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90F96D1-4DA5-42D9-ADE1-D47989F042CE}"/>
                </a:ext>
              </a:extLst>
            </p:cNvPr>
            <p:cNvSpPr/>
            <p:nvPr/>
          </p:nvSpPr>
          <p:spPr>
            <a:xfrm>
              <a:off x="3338453" y="647445"/>
              <a:ext cx="5482958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2" descr="Tag=CustomerPhoto&#10;Crop=0&#10;Align=ctr">
            <a:extLst>
              <a:ext uri="{FF2B5EF4-FFF2-40B4-BE49-F238E27FC236}">
                <a16:creationId xmlns:a16="http://schemas.microsoft.com/office/drawing/2014/main" id="{0373F26B-5F98-4159-9E45-88233A6CE48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3645907" y="963739"/>
            <a:ext cx="4852100" cy="2369223"/>
          </a:xfrm>
          <a:prstGeom prst="rect">
            <a:avLst/>
          </a:prstGeom>
        </p:spPr>
      </p:pic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6425" y="5457799"/>
            <a:ext cx="520440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9" y="5458862"/>
            <a:ext cx="2877112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April 29,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17387"/>
      </p:ext>
    </p:extLst>
  </p:cSld>
  <p:clrMapOvr>
    <a:masterClrMapping/>
  </p:clrMapOvr>
</p:sld>
</file>

<file path=ppt/slides/slide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4459736"/>
            <a:ext cx="8654522" cy="99816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10" name="Picture 9" descr="Tag=CustomerPhoto&#10;Crop=0&#10;Align=ctr">
            <a:extLst>
              <a:ext uri="{FF2B5EF4-FFF2-40B4-BE49-F238E27FC236}">
                <a16:creationId xmlns:a16="http://schemas.microsoft.com/office/drawing/2014/main" id="{5A893586-C575-4ADE-B40A-2736F98A7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1771137" y="643992"/>
            <a:ext cx="8648601" cy="3652214"/>
          </a:xfrm>
          <a:prstGeom prst="rect">
            <a:avLst/>
          </a:prstGeom>
        </p:spPr>
      </p:pic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6425" y="5457799"/>
            <a:ext cx="520440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9" y="5458862"/>
            <a:ext cx="2877112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April 29,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15950"/>
      </p:ext>
    </p:extLst>
  </p:cSld>
  <p:clrMapOvr>
    <a:masterClrMapping/>
  </p:clrMapOvr>
</p:sld>
</file>

<file path=ppt/slides/slide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1474970"/>
            <a:ext cx="5533666" cy="3152742"/>
          </a:xfrm>
        </p:spPr>
        <p:txBody>
          <a:bodyPr anchor="ctr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540754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44703" y="5486064"/>
            <a:ext cx="5540543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April 29, 2016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B2B2D8-547E-49EB-91D9-3CC089A0764F}"/>
              </a:ext>
            </a:extLst>
          </p:cNvPr>
          <p:cNvGrpSpPr/>
          <p:nvPr/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5454D6-C893-46B7-B878-0DFD0D40717F}"/>
                </a:ext>
              </a:extLst>
            </p:cNvPr>
            <p:cNvSpPr/>
            <p:nvPr/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D1C6649-24C1-4FBF-A147-E8E8782B31A5}"/>
                </a:ext>
              </a:extLst>
            </p:cNvPr>
            <p:cNvSpPr/>
            <p:nvPr/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Tag=CustomerPhoto&#10;Crop=0&#10;Align=ctr">
            <a:extLst>
              <a:ext uri="{FF2B5EF4-FFF2-40B4-BE49-F238E27FC236}">
                <a16:creationId xmlns:a16="http://schemas.microsoft.com/office/drawing/2014/main" id="{AD3A2E55-592F-475E-8A72-062FF3F6C4A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8116373" y="1116345"/>
            <a:ext cx="2799103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465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1402</TotalTime>
  <Words>160</Words>
  <Application>Microsoft Office PowerPoint</Application>
  <PresentationFormat>Widescreen</PresentationFormat>
  <Paragraphs>100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Rockwell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Bradley</dc:creator>
  <cp:lastModifiedBy>Christopher Maloney (POWERPOINT)</cp:lastModifiedBy>
  <cp:revision>44</cp:revision>
  <dcterms:created xsi:type="dcterms:W3CDTF">2015-10-27T19:24:59Z</dcterms:created>
  <dcterms:modified xsi:type="dcterms:W3CDTF">2016-04-29T18:04:15Z</dcterms:modified>
</cp:coreProperties>
</file>