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88" r:id="rId5"/>
    <p:sldId id="260" r:id="rId6"/>
    <p:sldId id="265" r:id="rId7"/>
    <p:sldId id="266" r:id="rId8"/>
    <p:sldId id="296" r:id="rId9"/>
    <p:sldId id="297" r:id="rId10"/>
    <p:sldId id="298" r:id="rId11"/>
    <p:sldId id="299" r:id="rId12"/>
    <p:sldId id="275" r:id="rId13"/>
    <p:sldId id="284" r:id="rId14"/>
    <p:sldId id="276" r:id="rId15"/>
    <p:sldId id="261" r:id="rId16"/>
    <p:sldId id="267" r:id="rId17"/>
    <p:sldId id="268" r:id="rId18"/>
    <p:sldId id="262" r:id="rId19"/>
    <p:sldId id="263" r:id="rId20"/>
    <p:sldId id="264" r:id="rId21"/>
    <p:sldId id="281" r:id="rId22"/>
    <p:sldId id="295" r:id="rId23"/>
    <p:sldId id="300" r:id="rId24"/>
    <p:sldId id="285" r:id="rId25"/>
    <p:sldId id="279" r:id="rId26"/>
    <p:sldId id="293" r:id="rId27"/>
    <p:sldId id="294" r:id="rId28"/>
    <p:sldId id="290" r:id="rId29"/>
    <p:sldId id="289" r:id="rId30"/>
    <p:sldId id="271" r:id="rId31"/>
    <p:sldId id="277" r:id="rId32"/>
    <p:sldId id="278" r:id="rId33"/>
    <p:sldId id="292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959"/>
    <a:srgbClr val="262626"/>
    <a:srgbClr val="898989"/>
    <a:srgbClr val="7F7F7F"/>
    <a:srgbClr val="404040"/>
    <a:srgbClr val="000000"/>
    <a:srgbClr val="B2B2B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4" autoAdjust="0"/>
    <p:restoredTop sz="78278" autoAdjust="0"/>
  </p:normalViewPr>
  <p:slideViewPr>
    <p:cSldViewPr snapToGrid="0">
      <p:cViewPr varScale="1">
        <p:scale>
          <a:sx n="63" d="100"/>
          <a:sy n="63" d="100"/>
        </p:scale>
        <p:origin x="66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669F-7402-499A-B447-63FF53061F9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9A717-7995-4F12-9784-4CBE21C5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ID=9f96db8e-291a-4388-be97-17ba120b3379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44433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ID=1af0cfe8-ed77-4cf1-ad3e-a75ee24bc0a7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57913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ID=ca49c727-77e2-4435-b304-2e043dbdc518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2804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ID=c6293512-6dba-44fe-8a47-7db516e58739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2492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ID=5102d4c2-4cb5-4394-b6e2-34857d480f36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2846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ID=5e12b9c8-1abc-45fe-a236-92066bbd8377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0949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ID=be434577-8ff7-40d8-87c7-70d8e81bcf65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5665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ID=215fac8e-d993-4a5e-97cd-9477967360a5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8203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ID=f9e5eb43-a709-46a3-9ad6-58926b086075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6847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ID=4304bcea-c096-4375-9e4a-880e2490e8e2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0124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ID=e4983667-6e9c-48da-9943-cea112f90fbc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1675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ID=fd9d50d3-a0c3-468b-8296-3071fadcb439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8481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ID=d1977d73-70f7-4c35-8642-3a5a1bf74c37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1095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ID=9db980af-7f11-43ad-965e-bc4a90e5b60b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5098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ID=4d0eae12-21b6-40eb-a120-13430d78f880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58248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ID=861b170c-4bd9-42b8-8733-d5739c9f4cd9</a:t>
            </a:r>
            <a:r>
              <a:rPr lang="en-US" dirty="0"/>
              <a:t>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4455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ID=de9bf34c-e012-418f-904a-5cda3d7f350f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3734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ID=62e5911f-a951-4cc8-99df-aeccd23c3634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6312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ID=3a1ee6a8-8a33-40fc-b067-d25d06ca9089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592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ID=b11f9b52-38ac-4fc4-a805-9e3246a34fd8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184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ID=ba978de7-bc39-40cb-a188-f7d498ede002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9911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ID=491f24fb-8a94-4626-a3a2-1b4957b5bffb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197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ID=ef1eaa1b-4076-4ed9-860c-93db5f327af5
Recipe=NON_CROP
Type=Foreground
Variant=0</a:t>
            </a:r>
          </a:p>
          <a:p>
            <a:r>
              <a:rPr lang="en-US" dirty="0"/>
              <a:t>ExtTags=#Angle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6806"/>
      </p:ext>
    </p:extLst>
  </p:cSld>
  <p:clrMapOvr>
    <a:masterClrMapping/>
  </p:clrMapOvr>
</p:notes>
</file>

<file path=ppt/notesSlides/notesSlide3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ID=8895ff89-7553-463d-8507-af6489ccb023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232"/>
      </p:ext>
    </p:extLst>
  </p:cSld>
  <p:clrMapOvr>
    <a:masterClrMapping/>
  </p:clrMapOvr>
</p:notes>
</file>

<file path=ppt/notesSlides/notesSlide3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ID=44929179-397e-46cc-8d9d-665357855704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5893"/>
      </p:ext>
    </p:extLst>
  </p:cSld>
  <p:clrMapOvr>
    <a:masterClrMapping/>
  </p:clrMapOvr>
</p:notes>
</file>

<file path=ppt/notesSlides/notesSlide3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ID=d3e4929b-a585-4b01-86e5-f4b96c025ccf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82759"/>
      </p:ext>
    </p:extLst>
  </p:cSld>
  <p:clrMapOvr>
    <a:masterClrMapping/>
  </p:clrMapOvr>
</p:notes>
</file>

<file path=ppt/notesSlides/notesSlide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ID=4de89054-65f1-467b-9896-6b9ad232aa65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94126"/>
      </p:ext>
    </p:extLst>
  </p:cSld>
  <p:clrMapOvr>
    <a:masterClrMapping/>
  </p:clrMapOvr>
</p:notes>
</file>

<file path=ppt/notesSlides/notesSlide3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ID=9da92c58-fb78-400c-958e-8080071fedbd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43549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ID=01854595-53f0-4bb3-b49a-0514a98062d8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4096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ID=05d87715-e23a-49ec-8ae3-3ead7aebe3d8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8675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ID=95124773-0ceb-4d9a-8495-65eba1cf7782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5138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ID=d9a32a72-1046-40d5-98eb-03a23dcde7eb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2809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ID=40dcca77-7747-46cc-90df-7beedadc3c85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7015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ID=4c5fc937-5876-418d-9b78-be15441d1228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A717-7995-4F12-9784-4CBE21C505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0D0-1300-4D60-AAFB-8EED55C21F1F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2AD1-8271-4339-938C-DDFFF025FCE4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9371-A39B-4651-AC28-A518BCFCBDF2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F944-147D-45CF-BA33-85190890225A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D162-19F0-470A-81FA-B6556A4C7391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EF83-5DB8-45A0-B427-18C08EAA9091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720-249B-4697-B5AD-AF9D2DB63F7B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6917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878-9EB1-4656-AE2D-F6E0230ABC87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4F8-1441-4DF4-A79E-1401E7684901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04F4-7EA7-466D-AD05-11249BC3C132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1AC1-B5B9-4AA8-B066-2DA47FB2602B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B869-C576-4C33-8135-30C07AFCCF5D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Tag=AccentColor&#10;Flavor=Dark&#10;Target=Fill">
            <a:extLst>
              <a:ext uri="{FF2B5EF4-FFF2-40B4-BE49-F238E27FC236}">
                <a16:creationId xmlns:a16="http://schemas.microsoft.com/office/drawing/2014/main" id="{3F24A09B-713F-43FC-AB6E-B88083968522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91AB35-C3B4-4B70-B3DD-13D63B7DA23D}"/>
              </a:ext>
            </a:extLst>
          </p:cNvPr>
          <p:cNvCxnSpPr/>
          <p:nvPr/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 descr="Tag=CustomerPhoto&#10;Crop=0&#10;Align=ctr">
            <a:extLst>
              <a:ext uri="{FF2B5EF4-FFF2-40B4-BE49-F238E27FC236}">
                <a16:creationId xmlns:a16="http://schemas.microsoft.com/office/drawing/2014/main" id="{6E6211AA-4E50-4780-8FF6-34539145D7B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6744" y="6356350"/>
            <a:ext cx="4809175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995684" y="6356350"/>
            <a:ext cx="2663801" cy="365125"/>
          </a:xfrm>
          <a:noFill/>
        </p:spPr>
        <p:txBody>
          <a:bodyPr/>
          <a:lstStyle/>
          <a:p>
            <a:pPr algn="r"/>
            <a:fld id="{73D93AE6-9201-48FE-AB81-073990B69B05}" type="datetime1">
              <a:rPr lang="en-US" smtClean="0"/>
              <a:pPr algn="r"/>
              <a:t>7/31/2018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/>
          <a:lstStyle/>
          <a:p>
            <a:pPr algn="l"/>
            <a:fld id="{D76B855D-E9CC-4FF8-AD85-6CDC7B89A0DE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8564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040" y="640081"/>
            <a:ext cx="5169828" cy="55744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3" descr="Tag=CustomerPhoto&#10;Crop=0&#10;Align=ctr">
            <a:extLst>
              <a:ext uri="{FF2B5EF4-FFF2-40B4-BE49-F238E27FC236}">
                <a16:creationId xmlns:a16="http://schemas.microsoft.com/office/drawing/2014/main" id="{3D0341CA-FF7F-4DB3-903C-134719997E1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0081"/>
            <a:ext cx="5452534" cy="55744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5306957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16040" y="6356349"/>
            <a:ext cx="1395832" cy="365125"/>
          </a:xfrm>
        </p:spPr>
        <p:txBody>
          <a:bodyPr/>
          <a:lstStyle/>
          <a:p>
            <a:fld id="{5B2D3878-9EB1-4656-AE2D-F6E0230ABC8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9338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335" y="640081"/>
            <a:ext cx="6611533" cy="55744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3" descr="Tag=CustomerPhoto&#10;Crop=0&#10;Align=ctr">
            <a:extLst>
              <a:ext uri="{FF2B5EF4-FFF2-40B4-BE49-F238E27FC236}">
                <a16:creationId xmlns:a16="http://schemas.microsoft.com/office/drawing/2014/main" id="{E6B9C0DA-141C-4D49-97C3-CF3DA36FF0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0081"/>
            <a:ext cx="4010829" cy="557445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74335" y="6356349"/>
            <a:ext cx="1395832" cy="365125"/>
          </a:xfrm>
        </p:spPr>
        <p:txBody>
          <a:bodyPr/>
          <a:lstStyle/>
          <a:p>
            <a:fld id="{5B2D3878-9EB1-4656-AE2D-F6E0230ABC8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5306957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3455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7" name="Rectangle 6" descr="&lt;al:designElement/&gt;">
            <a:extLst>
              <a:ext uri="{FF2B5EF4-FFF2-40B4-BE49-F238E27FC236}">
                <a16:creationId xmlns:a16="http://schemas.microsoft.com/office/drawing/2014/main" id="{90BB9581-2E1D-405D-AC21-AD669748D56E}"/>
              </a:ext>
            </a:extLst>
          </p:cNvPr>
          <p:cNvSpPr/>
          <p:nvPr/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8" name="Picture 7" descr="Tag=CustomerPhoto&#10;Crop=0&#10;Align=ctr">
            <a:extLst>
              <a:ext uri="{FF2B5EF4-FFF2-40B4-BE49-F238E27FC236}">
                <a16:creationId xmlns:a16="http://schemas.microsoft.com/office/drawing/2014/main" id="{A8E42D60-A544-495A-8E39-1CFF2EFAC08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2" y="961510"/>
            <a:ext cx="6254496" cy="4910328"/>
          </a:xfrm>
          <a:prstGeom prst="rect">
            <a:avLst/>
          </a:prstGeom>
        </p:spPr>
      </p:pic>
      <p:sp>
        <p:nvSpPr>
          <p:cNvPr id="11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603938" y="6356350"/>
            <a:ext cx="6195213" cy="365125"/>
          </a:xfrm>
          <a:noFill/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8265240" y="6356350"/>
            <a:ext cx="2556791" cy="365125"/>
          </a:xfrm>
          <a:noFill/>
        </p:spPr>
        <p:txBody>
          <a:bodyPr/>
          <a:lstStyle/>
          <a:p>
            <a:pPr algn="r"/>
            <a:fld id="{11DC849D-5E15-4D89-AB20-27065F82CEA0}" type="datetime1">
              <a:rPr lang="en-US"/>
              <a:pPr algn="r"/>
              <a:t>7/31/2018</a:t>
            </a:fld>
            <a:endParaRPr lang="en-US" dirty="0"/>
          </a:p>
        </p:txBody>
      </p:sp>
      <p:sp>
        <p:nvSpPr>
          <p:cNvPr id="12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1141080" y="6356350"/>
            <a:ext cx="625443" cy="365125"/>
          </a:xfrm>
          <a:noFill/>
        </p:spPr>
        <p:txBody>
          <a:bodyPr/>
          <a:lstStyle/>
          <a:p>
            <a:pPr algn="l"/>
            <a:fld id="{D76B855D-E9CC-4FF8-AD85-6CDC7B89A0DE}" type="slidenum">
              <a:rPr lang="en-US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47129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474" y="740056"/>
            <a:ext cx="4887261" cy="5129785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</p:txBody>
      </p:sp>
      <p:sp>
        <p:nvSpPr>
          <p:cNvPr id="7" name="Rectangle 6" descr="&lt;al:designElement/&gt;">
            <a:extLst>
              <a:ext uri="{FF2B5EF4-FFF2-40B4-BE49-F238E27FC236}">
                <a16:creationId xmlns:a16="http://schemas.microsoft.com/office/drawing/2014/main" id="{B857B999-089B-4C85-81AC-431415A2023F}"/>
              </a:ext>
            </a:extLst>
          </p:cNvPr>
          <p:cNvSpPr/>
          <p:nvPr/>
        </p:nvSpPr>
        <p:spPr>
          <a:xfrm>
            <a:off x="643467" y="643466"/>
            <a:ext cx="5452531" cy="5573711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8" name="Picture 7" descr="Tag=CustomerPhoto&#10;Crop=0&#10;Align=ctr">
            <a:extLst>
              <a:ext uri="{FF2B5EF4-FFF2-40B4-BE49-F238E27FC236}">
                <a16:creationId xmlns:a16="http://schemas.microsoft.com/office/drawing/2014/main" id="{32101796-02F2-45EF-AC12-6EDBF9C55A2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0" y="961441"/>
            <a:ext cx="4809744" cy="4937760"/>
          </a:xfrm>
          <a:prstGeom prst="rect">
            <a:avLst/>
          </a:prstGeom>
        </p:spPr>
      </p:pic>
      <p:sp>
        <p:nvSpPr>
          <p:cNvPr id="11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603938" y="6356350"/>
            <a:ext cx="6195213" cy="365125"/>
          </a:xfrm>
          <a:noFill/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8265240" y="6356350"/>
            <a:ext cx="2556791" cy="365125"/>
          </a:xfrm>
          <a:noFill/>
        </p:spPr>
        <p:txBody>
          <a:bodyPr/>
          <a:lstStyle/>
          <a:p>
            <a:pPr algn="r"/>
            <a:fld id="{11DC849D-5E15-4D89-AB20-27065F82CEA0}" type="datetime1">
              <a:rPr lang="en-US"/>
              <a:pPr algn="r"/>
              <a:t>7/31/2018</a:t>
            </a:fld>
            <a:endParaRPr lang="en-US" dirty="0"/>
          </a:p>
        </p:txBody>
      </p:sp>
      <p:sp>
        <p:nvSpPr>
          <p:cNvPr id="12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1141080" y="6356350"/>
            <a:ext cx="625443" cy="365125"/>
          </a:xfrm>
          <a:noFill/>
        </p:spPr>
        <p:txBody>
          <a:bodyPr/>
          <a:lstStyle/>
          <a:p>
            <a:pPr algn="l"/>
            <a:fld id="{D76B855D-E9CC-4FF8-AD85-6CDC7B89A0DE}" type="slidenum">
              <a:rPr lang="en-US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01434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929" y="749412"/>
            <a:ext cx="6316576" cy="5134904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</p:txBody>
      </p:sp>
      <p:sp>
        <p:nvSpPr>
          <p:cNvPr id="14" name="Rectangle 13" descr="&lt;al:designElement/&gt;">
            <a:extLst>
              <a:ext uri="{FF2B5EF4-FFF2-40B4-BE49-F238E27FC236}">
                <a16:creationId xmlns:a16="http://schemas.microsoft.com/office/drawing/2014/main" id="{C536F39F-4817-494C-A33A-C936CB02D3C0}"/>
              </a:ext>
            </a:extLst>
          </p:cNvPr>
          <p:cNvSpPr/>
          <p:nvPr/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6" name="Picture 15" descr="Tag=CustomerPhoto&#10;Crop=0&#10;Align=ctr">
            <a:extLst>
              <a:ext uri="{FF2B5EF4-FFF2-40B4-BE49-F238E27FC236}">
                <a16:creationId xmlns:a16="http://schemas.microsoft.com/office/drawing/2014/main" id="{8A3E8E0D-5BEA-4852-A6F6-7B0DA92928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49" y="964692"/>
            <a:ext cx="3374136" cy="4928616"/>
          </a:xfrm>
          <a:prstGeom prst="rect">
            <a:avLst/>
          </a:prstGeom>
        </p:spPr>
      </p:pic>
      <p:sp>
        <p:nvSpPr>
          <p:cNvPr id="11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603938" y="6356350"/>
            <a:ext cx="6195213" cy="365125"/>
          </a:xfrm>
          <a:noFill/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8047083" y="6356350"/>
            <a:ext cx="2556791" cy="365125"/>
          </a:xfrm>
          <a:noFill/>
        </p:spPr>
        <p:txBody>
          <a:bodyPr/>
          <a:lstStyle/>
          <a:p>
            <a:pPr algn="r"/>
            <a:fld id="{11DC849D-5E15-4D89-AB20-27065F82CEA0}" type="datetime1">
              <a:rPr lang="en-US"/>
              <a:pPr algn="r"/>
              <a:t>7/31/2018</a:t>
            </a:fld>
            <a:endParaRPr lang="en-US" dirty="0"/>
          </a:p>
        </p:txBody>
      </p:sp>
      <p:sp>
        <p:nvSpPr>
          <p:cNvPr id="12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/>
          <a:lstStyle/>
          <a:p>
            <a:pPr algn="l"/>
            <a:fld id="{D76B855D-E9CC-4FF8-AD85-6CDC7B89A0DE}" type="slidenum">
              <a:rPr lang="en-US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13054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EF6C2F-9906-4F89-9B4F-598E9F344B03}"/>
              </a:ext>
            </a:extLst>
          </p:cNvPr>
          <p:cNvSpPr/>
          <p:nvPr/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12CD6-A76F-439F-9C98-C0211D8FD814}"/>
              </a:ext>
            </a:extLst>
          </p:cNvPr>
          <p:cNvSpPr/>
          <p:nvPr/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Tag=CustomerPhoto&#10;Crop=0&#10;Align=b">
            <a:extLst>
              <a:ext uri="{FF2B5EF4-FFF2-40B4-BE49-F238E27FC236}">
                <a16:creationId xmlns:a16="http://schemas.microsoft.com/office/drawing/2014/main" id="{8F67C9DD-E5AA-49B8-9D4B-79908CFC60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50449" y="643464"/>
            <a:ext cx="10901471" cy="327597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878-9EB1-4656-AE2D-F6E0230ABC87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793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D41CF8-5232-42BC-8D05-AFEDE215398E}"/>
              </a:ext>
            </a:extLst>
          </p:cNvPr>
          <p:cNvSpPr/>
          <p:nvPr/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</a:extLst>
          </p:cNvPr>
          <p:cNvSpPr/>
          <p:nvPr/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DB426727-151B-4F8E-92EB-A86C98A651B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7934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D05D2D-CB6A-431B-BE4A-2A7FCC9FA23B}"/>
              </a:ext>
            </a:extLst>
          </p:cNvPr>
          <p:cNvSpPr/>
          <p:nvPr/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</a:extLst>
          </p:cNvPr>
          <p:cNvSpPr/>
          <p:nvPr/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58FFAC21-5F73-4821-A059-D5C369FEB4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0341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36DB53BC-B2BB-4572-B45C-8131A6CDC3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0" t="1568" r="17537" b="1829"/>
          <a:stretch/>
        </p:blipFill>
        <p:spPr>
          <a:xfrm>
            <a:off x="633999" y="620720"/>
            <a:ext cx="3684191" cy="559773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878-9EB1-4656-AE2D-F6E0230ABC87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BBDD8-8D49-4D88-8935-FBC3DCA33363}"/>
              </a:ext>
            </a:extLst>
          </p:cNvPr>
          <p:cNvSpPr/>
          <p:nvPr/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78780" y="6356350"/>
            <a:ext cx="4633705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5950" y="6356350"/>
            <a:ext cx="797849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00768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8B47EC-880C-488C-A09F-1082C7675DB4}"/>
              </a:ext>
            </a:extLst>
          </p:cNvPr>
          <p:cNvSpPr/>
          <p:nvPr/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</a:extLst>
          </p:cNvPr>
          <p:cNvSpPr/>
          <p:nvPr/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3782" y="1950856"/>
            <a:ext cx="3261741" cy="2956289"/>
          </a:xfrm>
        </p:spPr>
        <p:txBody>
          <a:bodyPr anchor="ctr">
            <a:normAutofit/>
          </a:bodyPr>
          <a:lstStyle/>
          <a:p>
            <a:endParaRPr lang="en-US" sz="4000" cap="all" dirty="0">
              <a:solidFill>
                <a:srgbClr val="FFFFFF"/>
              </a:solidFill>
            </a:endParaRPr>
          </a:p>
        </p:txBody>
      </p:sp>
      <p:pic>
        <p:nvPicPr>
          <p:cNvPr id="13" name="Picture 13" descr="Tag=CustomerPhoto&#10;Crop=0&#10;Align=ctr">
            <a:extLst>
              <a:ext uri="{FF2B5EF4-FFF2-40B4-BE49-F238E27FC236}">
                <a16:creationId xmlns:a16="http://schemas.microsoft.com/office/drawing/2014/main" id="{9702E595-FA05-4198-84B8-7D39A0CC78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19" y="641786"/>
            <a:ext cx="5466014" cy="55744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617" y="6356350"/>
            <a:ext cx="6596383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>
                    <a:alpha val="80000"/>
                  </a:srgbClr>
                </a:solidFill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/>
          <a:lstStyle/>
          <a:p>
            <a:pPr algn="r"/>
            <a:fld id="{42BBB2DA-96B2-4FEF-A5AD-0EC126329D1B}" type="datetime1">
              <a:rPr lang="en-US" smtClean="0">
                <a:solidFill>
                  <a:srgbClr val="000000">
                    <a:alpha val="80000"/>
                  </a:srgbClr>
                </a:solidFill>
              </a:rPr>
              <a:pPr algn="r"/>
              <a:t>7/31/2018</a:t>
            </a:fld>
            <a:endParaRPr lang="en-US" dirty="0">
              <a:solidFill>
                <a:srgbClr val="000000">
                  <a:alpha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/>
          <a:lstStyle/>
          <a:p>
            <a:fld id="{D298AEB8-3156-4CF0-8227-A86135AFC206}" type="slidenum">
              <a:rPr lang="en-US" smtClean="0">
                <a:solidFill>
                  <a:srgbClr val="000000">
                    <a:alpha val="80000"/>
                  </a:srgbClr>
                </a:solidFill>
              </a:rPr>
              <a:t>19</a:t>
            </a:fld>
            <a:endParaRPr lang="en-US" dirty="0">
              <a:solidFill>
                <a:srgbClr val="000000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01104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07FC24-6981-43D9-B525-C7832BA22463}"/>
              </a:ext>
            </a:extLst>
          </p:cNvPr>
          <p:cNvSpPr/>
          <p:nvPr/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2951" y="5853864"/>
            <a:ext cx="3476624" cy="365125"/>
          </a:xfrm>
        </p:spPr>
        <p:txBody>
          <a:bodyPr/>
          <a:lstStyle/>
          <a:p>
            <a:pPr algn="ctr"/>
            <a:fld id="{FE31345B-66DC-43E0-A181-237A607E7411}" type="datetime2">
              <a:rPr lang="en-US" sz="1400" smtClean="0">
                <a:solidFill>
                  <a:srgbClr val="FFFFFF"/>
                </a:solidFill>
              </a:rPr>
              <a:t>Tuesday, July 31, 2018</a:t>
            </a:fld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 descr="Tag=CustomerPhoto&#10;Crop=0&#10;Align=ctr">
            <a:extLst>
              <a:ext uri="{FF2B5EF4-FFF2-40B4-BE49-F238E27FC236}">
                <a16:creationId xmlns:a16="http://schemas.microsoft.com/office/drawing/2014/main" id="{D5010247-04C6-4A0F-BA32-0BE484120EB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492573"/>
            <a:ext cx="6553545" cy="58807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29548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cap="all" dirty="0">
              <a:solidFill>
                <a:srgbClr val="FFFFFF"/>
              </a:solidFill>
            </a:endParaRPr>
          </a:p>
        </p:txBody>
      </p:sp>
      <p:pic>
        <p:nvPicPr>
          <p:cNvPr id="19" name="Picture 18" descr="Tag=CustomerPhoto&#10;Crop=0&#10;Align=ctr">
            <a:extLst>
              <a:ext uri="{FF2B5EF4-FFF2-40B4-BE49-F238E27FC236}">
                <a16:creationId xmlns:a16="http://schemas.microsoft.com/office/drawing/2014/main" id="{8F07B7E5-640B-480E-8D16-28098489DBB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43466"/>
            <a:ext cx="6780700" cy="5568739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Sample Footer Text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/>
          <a:lstStyle/>
          <a:p>
            <a:pPr algn="r"/>
            <a:fld id="{42BBB2DA-96B2-4FEF-A5AD-0EC126329D1B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 algn="r"/>
              <a:t>7/31/2018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/>
          <a:lstStyle/>
          <a:p>
            <a:fld id="{D298AEB8-3156-4CF0-8227-A86135AFC206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t>20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6367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86A1FB-BD35-4FEB-91EB-B2F5055B23F6}"/>
              </a:ext>
            </a:extLst>
          </p:cNvPr>
          <p:cNvSpPr/>
          <p:nvPr/>
        </p:nvSpPr>
        <p:spPr>
          <a:xfrm>
            <a:off x="0" y="0"/>
            <a:ext cx="445968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2863260-465E-4A9B-98CA-77693B32C207}"/>
              </a:ext>
            </a:extLst>
          </p:cNvPr>
          <p:cNvSpPr/>
          <p:nvPr/>
        </p:nvSpPr>
        <p:spPr>
          <a:xfrm>
            <a:off x="0" y="2767012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53DECA-A5E8-4D5D-B13F-D6AD333809F9}"/>
              </a:ext>
            </a:extLst>
          </p:cNvPr>
          <p:cNvCxnSpPr/>
          <p:nvPr/>
        </p:nvCxnSpPr>
        <p:spPr>
          <a:xfrm flipV="1">
            <a:off x="-1" y="2868613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B7D759-A40B-4440-8F92-5C4DE42253A7}"/>
              </a:ext>
            </a:extLst>
          </p:cNvPr>
          <p:cNvCxnSpPr/>
          <p:nvPr/>
        </p:nvCxnSpPr>
        <p:spPr>
          <a:xfrm flipV="1">
            <a:off x="-1" y="3960813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8458" y="2868613"/>
            <a:ext cx="3553604" cy="10922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lIns="182880" tIns="182880" rIns="182880" bIns="182880">
            <a:noAutofit/>
          </a:bodyPr>
          <a:lstStyle/>
          <a:p>
            <a:pPr algn="r"/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E682F979-3400-44F8-A6A2-F164ED49DCA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153" y="643467"/>
            <a:ext cx="6445380" cy="5571066"/>
          </a:xfrm>
          <a:prstGeom prst="rect">
            <a:avLst/>
          </a:prstGeom>
        </p:spPr>
      </p:pic>
      <p:sp>
        <p:nvSpPr>
          <p:cNvPr id="13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687768" y="6359396"/>
            <a:ext cx="625443" cy="365125"/>
          </a:xfrm>
          <a:noFill/>
        </p:spPr>
        <p:txBody>
          <a:bodyPr/>
          <a:lstStyle/>
          <a:p>
            <a:pPr algn="l"/>
            <a:fld id="{D76B855D-E9CC-4FF8-AD85-6CDC7B89A0DE}" type="slidenum">
              <a:rPr lang="en-US">
                <a:solidFill>
                  <a:schemeClr val="bg1"/>
                </a:solidFill>
              </a:rPr>
              <a:pPr algn="l"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16"/>
          <p:cNvSpPr>
            <a:spLocks noGrp="1"/>
          </p:cNvSpPr>
          <p:nvPr>
            <p:ph type="dt" sz="half" idx="10"/>
          </p:nvPr>
        </p:nvSpPr>
        <p:spPr>
          <a:xfrm>
            <a:off x="2332653" y="6353703"/>
            <a:ext cx="1939408" cy="365125"/>
          </a:xfrm>
          <a:noFill/>
        </p:spPr>
        <p:txBody>
          <a:bodyPr/>
          <a:lstStyle/>
          <a:p>
            <a:pPr algn="r"/>
            <a:fld id="{11DC849D-5E15-4D89-AB20-27065F82CEA0}" type="datetime1">
              <a:rPr lang="en-US">
                <a:solidFill>
                  <a:schemeClr val="bg1"/>
                </a:solidFill>
              </a:rPr>
              <a:pPr algn="r"/>
              <a:t>7/31/2018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315898" y="6359396"/>
            <a:ext cx="6195213" cy="365125"/>
          </a:xfrm>
          <a:noFill/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260347589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62033175-B4FC-4ACC-87BE-7A110F219A1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5227"/>
            <a:ext cx="10905066" cy="43941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E87F-89C0-4BCC-AE0E-440146FC04E9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2569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/>
          <p:nvPr/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62033175-B4FC-4ACC-87BE-7A110F219A1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64587"/>
            <a:ext cx="10905066" cy="43941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E87F-89C0-4BCC-AE0E-440146FC04E9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8686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 descr="Tag=AccentColor&#10;Flavor=Dark&#10;Target=Fill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18288" tIns="18288" rIns="18288" bIns="18288" rtlCol="0" anchor="ctr">
            <a:normAutofit/>
          </a:bodyPr>
          <a:lstStyle/>
          <a:p>
            <a:pPr algn="ctr"/>
            <a:endParaRPr lang="en-US" sz="2600" cap="all" dirty="0">
              <a:solidFill>
                <a:srgbClr val="FFFFFF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D5EE18E1-C275-48B7-8F64-920D50BB181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61812"/>
            <a:ext cx="7188199" cy="4930987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/>
          <a:lstStyle/>
          <a:p>
            <a:fld id="{6116AE17-1115-43B3-8EAA-7C9BD091CB7A}" type="datetime1">
              <a:rPr lang="en-US" smtClean="0">
                <a:solidFill>
                  <a:srgbClr val="FFFFFF"/>
                </a:solidFill>
              </a:rPr>
              <a:t>7/31/2018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/>
          <a:lstStyle/>
          <a:p>
            <a:r>
              <a:rPr lang="en-US" dirty="0">
                <a:solidFill>
                  <a:srgbClr val="898989"/>
                </a:solidFill>
              </a:rPr>
              <a:t>Sample Footer Text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/>
          <a:lstStyle/>
          <a:p>
            <a:fld id="{0F9711AC-34E4-419E-B025-E3EFF2827B9C}" type="slidenum">
              <a:rPr lang="en-US" smtClean="0">
                <a:solidFill>
                  <a:srgbClr val="898989"/>
                </a:solidFill>
              </a:rPr>
              <a:t>24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61122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18288" tIns="18288" rIns="18288" bIns="18288" rtlCol="0" anchor="ctr">
            <a:normAutofit/>
          </a:bodyPr>
          <a:lstStyle/>
          <a:p>
            <a:pPr algn="ctr"/>
            <a:endParaRPr lang="en-US" sz="2600" cap="all" dirty="0">
              <a:solidFill>
                <a:schemeClr val="bg1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87D517B3-05D7-4D8C-A684-7FC09D38A4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61812"/>
            <a:ext cx="7188199" cy="49309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1A9B-FF82-446E-9121-CF3F6F1E1937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86014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pPr algn="ctr"/>
            <a:r>
              <a:rPr lang="en-US" sz="2000" cap="all" dirty="0">
                <a:solidFill>
                  <a:schemeClr val="bg1"/>
                </a:solidFill>
                <a:latin typeface="+mn-lt"/>
              </a:rPr>
              <a:t>This is my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451EE1-06AB-4684-8B7A-59133962CD21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2D69F-ABEF-47E0-B154-C6656A2B3F24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C6DEF6EE-0D25-4DAB-9121-E05FCAAE2B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259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ag=AccentColor&#10;Flavor=Dark&#10;Target=Fill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pPr algn="ctr"/>
            <a:endParaRPr lang="en-US" sz="3400" cap="all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Oval 7" descr="Tag=AccentColor&#10;Flavor=Dark&#10;Target=Line">
            <a:extLst>
              <a:ext uri="{FF2B5EF4-FFF2-40B4-BE49-F238E27FC236}">
                <a16:creationId xmlns:a16="http://schemas.microsoft.com/office/drawing/2014/main" id="{70A7F97D-4DE6-4FB6-80A4-D4A7985FA43D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8E515331-3C74-4112-99CD-A952257C44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A39D67-7659-49EA-BC36-E6443DCF1D17}"/>
              </a:ext>
            </a:extLst>
          </p:cNvPr>
          <p:cNvSpPr/>
          <p:nvPr/>
        </p:nvSpPr>
        <p:spPr>
          <a:xfrm>
            <a:off x="5865631" y="885063"/>
            <a:ext cx="5440680" cy="47731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6610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Dark&#10;Target=Fill">
            <a:extLst>
              <a:ext uri="{FF2B5EF4-FFF2-40B4-BE49-F238E27FC236}">
                <a16:creationId xmlns:a16="http://schemas.microsoft.com/office/drawing/2014/main" id="{B1ED02B1-1BC5-458F-9994-627281CFE7C4}"/>
              </a:ext>
            </a:extLst>
          </p:cNvPr>
          <p:cNvSpPr/>
          <p:nvPr/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182880" tIns="182880" rIns="182880" bIns="182880">
            <a:normAutofit/>
          </a:bodyPr>
          <a:lstStyle/>
          <a:p>
            <a:pPr algn="ctr"/>
            <a:endParaRPr lang="en-US" sz="3200" cap="all" dirty="0">
              <a:latin typeface="+mn-lt"/>
            </a:endParaRPr>
          </a:p>
        </p:txBody>
      </p:sp>
      <p:pic>
        <p:nvPicPr>
          <p:cNvPr id="10" name="Picture 5" descr="Tag=CustomerPhoto&#10;Crop=0&#10;Align=ctr">
            <a:extLst>
              <a:ext uri="{FF2B5EF4-FFF2-40B4-BE49-F238E27FC236}">
                <a16:creationId xmlns:a16="http://schemas.microsoft.com/office/drawing/2014/main" id="{21B1D8E3-0F05-4A68-A3FE-6E0C225BCF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>
                <a:solidFill>
                  <a:srgbClr val="FFFFFF"/>
                </a:solidFill>
              </a:rPr>
              <a:t>7/31/2018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>
                <a:solidFill>
                  <a:srgbClr val="FFFFFF"/>
                </a:solidFill>
              </a:r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79912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0468" y="964692"/>
            <a:ext cx="7751064" cy="1325563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/>
            <a:endParaRPr lang="en-US" sz="3200" cap="all" dirty="0">
              <a:latin typeface="+mn-lt"/>
            </a:endParaRPr>
          </a:p>
        </p:txBody>
      </p:sp>
      <p:pic>
        <p:nvPicPr>
          <p:cNvPr id="10" name="Picture 5" descr="Tag=CustomerPhoto&#10;Crop=0&#10;Align=t">
            <a:extLst>
              <a:ext uri="{FF2B5EF4-FFF2-40B4-BE49-F238E27FC236}">
                <a16:creationId xmlns:a16="http://schemas.microsoft.com/office/drawing/2014/main" id="{3AD50A91-09E6-4FEA-9BEC-CFD9FA770E0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0693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Tag=CustomerPhoto&#10;Crop=0&#10;Align=ctr">
            <a:extLst>
              <a:ext uri="{FF2B5EF4-FFF2-40B4-BE49-F238E27FC236}">
                <a16:creationId xmlns:a16="http://schemas.microsoft.com/office/drawing/2014/main" id="{204CE064-3E7E-4594-9248-D4438F6D0C0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642989"/>
            <a:ext cx="3789988" cy="5242246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</a:extLst>
          </p:cNvPr>
          <p:cNvSpPr/>
          <p:nvPr/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>
            <a:normAutofit/>
          </a:bodyPr>
          <a:lstStyle/>
          <a:p>
            <a:endParaRPr lang="en-US" sz="5400" cap="all" dirty="0">
              <a:solidFill>
                <a:schemeClr val="bg1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4008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Sample Footer Text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9073662" y="6356350"/>
            <a:ext cx="1765788" cy="365125"/>
          </a:xfrm>
        </p:spPr>
        <p:txBody>
          <a:bodyPr/>
          <a:lstStyle/>
          <a:p>
            <a:pPr algn="r"/>
            <a:fld id="{42BBB2DA-96B2-4FEF-A5AD-0EC126329D1B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 algn="r"/>
              <a:t>7/31/2018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9450" y="6356350"/>
            <a:ext cx="514349" cy="365125"/>
          </a:xfrm>
        </p:spPr>
        <p:txBody>
          <a:bodyPr/>
          <a:lstStyle/>
          <a:p>
            <a:fld id="{D298AEB8-3156-4CF0-8227-A86135AFC206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2408"/>
      </p:ext>
    </p:extLst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g=CustomerPhoto&#10;Crop=0&#10;Align=ctr">
            <a:extLst>
              <a:ext uri="{FF2B5EF4-FFF2-40B4-BE49-F238E27FC236}">
                <a16:creationId xmlns:a16="http://schemas.microsoft.com/office/drawing/2014/main" id="{A6110636-56FD-4B34-8ECA-61F496A79BD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640081"/>
            <a:ext cx="6569451" cy="5574452"/>
          </a:xfrm>
          <a:prstGeom prst="rect">
            <a:avLst/>
          </a:prstGeom>
        </p:spPr>
      </p:pic>
      <p:sp>
        <p:nvSpPr>
          <p:cNvPr id="4" name="Rectangle 3" descr="Tag=AccentColor&#10;Flavor=Dark&#10;Target=Fill">
            <a:extLst>
              <a:ext uri="{FF2B5EF4-FFF2-40B4-BE49-F238E27FC236}">
                <a16:creationId xmlns:a16="http://schemas.microsoft.com/office/drawing/2014/main" id="{02D44074-0B69-4F0C-A7B3-5645CE40D8E3}"/>
              </a:ext>
            </a:extLst>
          </p:cNvPr>
          <p:cNvSpPr/>
          <p:nvPr/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643466" y="6356350"/>
            <a:ext cx="4114800" cy="365125"/>
          </a:xfrm>
          <a:noFill/>
        </p:spPr>
        <p:txBody>
          <a:bodyPr/>
          <a:lstStyle/>
          <a:p>
            <a:pPr algn="l"/>
            <a:r>
              <a:rPr lang="en-US" dirty="0">
                <a:solidFill>
                  <a:srgbClr val="898989"/>
                </a:solidFill>
              </a:rPr>
              <a:t>Sample Footer Text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8153399" y="6356350"/>
            <a:ext cx="1982822" cy="365125"/>
          </a:xfrm>
          <a:noFill/>
        </p:spPr>
        <p:txBody>
          <a:bodyPr/>
          <a:lstStyle/>
          <a:p>
            <a:fld id="{11DC849D-5E15-4D89-AB20-27065F82CEA0}" type="datetime1">
              <a:rPr lang="en-US">
                <a:solidFill>
                  <a:srgbClr val="FFFFFF">
                    <a:alpha val="70000"/>
                  </a:srgbClr>
                </a:solidFill>
              </a:rPr>
              <a:t>7/31/2018</a:t>
            </a:fld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0680970" y="6356350"/>
            <a:ext cx="672830" cy="365125"/>
          </a:xfrm>
          <a:noFill/>
        </p:spPr>
        <p:txBody>
          <a:bodyPr/>
          <a:lstStyle/>
          <a:p>
            <a:fld id="{D76B855D-E9CC-4FF8-AD85-6CDC7B89A0DE}" type="slidenum">
              <a:rPr lang="en-US">
                <a:solidFill>
                  <a:srgbClr val="FFFFFF">
                    <a:alpha val="70000"/>
                  </a:srgbClr>
                </a:solidFill>
              </a:rPr>
              <a:t>30</a:t>
            </a:fld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69454"/>
      </p:ext>
    </p:extLst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Tag=AccentColor&#10;Flavor=Dark&#10;Target=Fill">
            <a:extLst>
              <a:ext uri="{FF2B5EF4-FFF2-40B4-BE49-F238E27FC236}">
                <a16:creationId xmlns:a16="http://schemas.microsoft.com/office/drawing/2014/main" id="{4845A0EE-C4C8-4AE1-B3C6-1261368AC036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F74DB4C7-835D-4FF6-8261-25824D85843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550" y="6356350"/>
            <a:ext cx="41148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76950" y="6356350"/>
            <a:ext cx="2743200" cy="365125"/>
          </a:xfrm>
        </p:spPr>
        <p:txBody>
          <a:bodyPr/>
          <a:lstStyle/>
          <a:p>
            <a:fld id="{7ACDE378-7F20-49EF-AB7C-50C30ECBAB61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7724"/>
      </p:ext>
    </p:extLst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 descr="Tag=AccentColor&#10;Flavor=Dark&#10;Target=Fill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endParaRPr lang="en-US" sz="3200" cap="all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6" name="Picture 15" descr="Tag=CustomerPhoto&#10;Crop=0&#10;Align=ctr">
            <a:extLst>
              <a:ext uri="{FF2B5EF4-FFF2-40B4-BE49-F238E27FC236}">
                <a16:creationId xmlns:a16="http://schemas.microsoft.com/office/drawing/2014/main" id="{8F30B540-93F1-4356-BD53-0608B9C907D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40080"/>
            <a:ext cx="7347537" cy="5578816"/>
          </a:xfrm>
          <a:prstGeom prst="rect">
            <a:avLst/>
          </a:prstGeom>
        </p:spPr>
      </p:pic>
      <p:sp>
        <p:nvSpPr>
          <p:cNvPr id="26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25" name="Date Placeholder 16"/>
          <p:cNvSpPr>
            <a:spLocks noGrp="1"/>
          </p:cNvSpPr>
          <p:nvPr>
            <p:ph type="dt" sz="half" idx="10"/>
          </p:nvPr>
        </p:nvSpPr>
        <p:spPr>
          <a:xfrm>
            <a:off x="8047083" y="6356350"/>
            <a:ext cx="2556791" cy="365125"/>
          </a:xfrm>
          <a:noFill/>
        </p:spPr>
        <p:txBody>
          <a:bodyPr/>
          <a:lstStyle/>
          <a:p>
            <a:pPr algn="r"/>
            <a:fld id="{11DC849D-5E15-4D89-AB20-27065F82CEA0}" type="datetime1">
              <a:rPr lang="en-US"/>
              <a:pPr algn="r"/>
              <a:t>7/31/2018</a:t>
            </a:fld>
            <a:endParaRPr lang="en-US" dirty="0"/>
          </a:p>
        </p:txBody>
      </p:sp>
      <p:sp>
        <p:nvSpPr>
          <p:cNvPr id="27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/>
          <a:lstStyle/>
          <a:p>
            <a:pPr algn="l"/>
            <a:fld id="{D76B855D-E9CC-4FF8-AD85-6CDC7B89A0DE}" type="slidenum">
              <a:rPr lang="en-US"/>
              <a:pPr algn="l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6872"/>
      </p:ext>
    </p:extLst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ag=AccentColor&#10;Flavor=Dark&#10;Target=FillAndLine"/>
          <p:cNvSpPr>
            <a:spLocks noGrp="1"/>
          </p:cNvSpPr>
          <p:nvPr>
            <p:ph type="title"/>
          </p:nvPr>
        </p:nvSpPr>
        <p:spPr>
          <a:xfrm>
            <a:off x="951914" y="2074363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27432" tIns="27432" rIns="27432" bIns="27432" rtlCol="0" anchor="ctr">
            <a:normAutofit/>
          </a:bodyPr>
          <a:lstStyle/>
          <a:p>
            <a:pPr algn="ctr"/>
            <a:endParaRPr lang="en-US" sz="2800" cap="all" dirty="0">
              <a:solidFill>
                <a:srgbClr val="FFFFFF"/>
              </a:solidFill>
            </a:endParaRPr>
          </a:p>
        </p:txBody>
      </p:sp>
      <p:pic>
        <p:nvPicPr>
          <p:cNvPr id="16" name="Picture 15" descr="Tag=CustomerPhoto&#10;Crop=0&#10;Align=ctr">
            <a:extLst>
              <a:ext uri="{FF2B5EF4-FFF2-40B4-BE49-F238E27FC236}">
                <a16:creationId xmlns:a16="http://schemas.microsoft.com/office/drawing/2014/main" id="{554729C2-9C4E-4B63-A16C-820CABC40A5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1196921"/>
            <a:ext cx="6804078" cy="446415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B55A-E1F2-4BB7-88D6-261EB3AB9C48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3792"/>
      </p:ext>
    </p:extLst>
  </p:cSld>
  <p:clrMapOvr>
    <a:masterClrMapping/>
  </p:clrMapOvr>
</p:sld>
</file>

<file path=ppt/slides/slide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/>
          <p:nvPr/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descr="Tag=AccentColor&#10;Flavor=Dark&#10;Target=FillAndLine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27432" tIns="27432" rIns="27432" bIns="27432" rtlCol="0" anchor="ctr">
            <a:normAutofit/>
          </a:bodyPr>
          <a:lstStyle/>
          <a:p>
            <a:pPr algn="ctr"/>
            <a:endParaRPr lang="en-US" sz="2800" cap="all" dirty="0">
              <a:solidFill>
                <a:srgbClr val="FFFFFF"/>
              </a:solidFill>
            </a:endParaRPr>
          </a:p>
        </p:txBody>
      </p:sp>
      <p:pic>
        <p:nvPicPr>
          <p:cNvPr id="16" name="Picture 15" descr="Tag=CustomerPhoto&#10;Crop=0&#10;Align=ctr">
            <a:extLst>
              <a:ext uri="{FF2B5EF4-FFF2-40B4-BE49-F238E27FC236}">
                <a16:creationId xmlns:a16="http://schemas.microsoft.com/office/drawing/2014/main" id="{908E5BE9-D71B-4220-8AF3-91C55B18124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1596707"/>
            <a:ext cx="6804078" cy="39770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B55A-E1F2-4BB7-88D6-261EB3AB9C48}" type="datetime1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7/31/2018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5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</a:extLst>
          </p:cNvPr>
          <p:cNvSpPr/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Tag=CustomerPhoto&#10;Crop=0&#10;Align=b">
            <a:extLst>
              <a:ext uri="{FF2B5EF4-FFF2-40B4-BE49-F238E27FC236}">
                <a16:creationId xmlns:a16="http://schemas.microsoft.com/office/drawing/2014/main" id="{8F185F6A-3D1D-40F5-91F4-52808B71C54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15" y="633124"/>
            <a:ext cx="5466806" cy="3409875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</a:extLst>
          </p:cNvPr>
          <p:cNvSpPr/>
          <p:nvPr/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</a:extLst>
          </p:cNvPr>
          <p:cNvSpPr/>
          <p:nvPr/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290323" y="5990747"/>
            <a:ext cx="4063478" cy="365125"/>
          </a:xfrm>
        </p:spPr>
        <p:txBody>
          <a:bodyPr/>
          <a:lstStyle/>
          <a:p>
            <a:pPr algn="r"/>
            <a:fld id="{2448D20E-5A0E-4A79-AC57-B9145EC5D8FB}" type="datetime1">
              <a:rPr lang="en-US" smtClean="0">
                <a:solidFill>
                  <a:srgbClr val="FFFFFF"/>
                </a:solidFill>
              </a:rPr>
              <a:pPr algn="r"/>
              <a:t>7/31/2018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290323" y="5625144"/>
            <a:ext cx="4063478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7617" y="6356350"/>
            <a:ext cx="2696183" cy="365125"/>
          </a:xfrm>
        </p:spPr>
        <p:txBody>
          <a:bodyPr/>
          <a:lstStyle/>
          <a:p>
            <a:fld id="{17D678A0-6431-46E9-AACB-8C6EE920FBBE}" type="slidenum">
              <a:rPr lang="en-US" smtClean="0">
                <a:solidFill>
                  <a:srgbClr val="FFFFFF"/>
                </a:solidFill>
              </a:r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88598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35" y="3217991"/>
            <a:ext cx="5667375" cy="1908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7" descr="Tag=AccentColor&#10;Flavor=Dark&#10;Target=Fill">
            <a:extLst>
              <a:ext uri="{FF2B5EF4-FFF2-40B4-BE49-F238E27FC236}">
                <a16:creationId xmlns:a16="http://schemas.microsoft.com/office/drawing/2014/main" id="{111A83C6-3159-48A2-95E0-D9A872D3EF41}"/>
              </a:ext>
            </a:extLst>
          </p:cNvPr>
          <p:cNvSpPr/>
          <p:nvPr/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0&#10;Align=ctr">
            <a:extLst>
              <a:ext uri="{FF2B5EF4-FFF2-40B4-BE49-F238E27FC236}">
                <a16:creationId xmlns:a16="http://schemas.microsoft.com/office/drawing/2014/main" id="{C07A8FCD-CE1F-4150-9857-270D500900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57" y="640080"/>
            <a:ext cx="4661263" cy="4188823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</a:extLst>
          </p:cNvPr>
          <p:cNvSpPr/>
          <p:nvPr/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</a:extLst>
          </p:cNvPr>
          <p:cNvSpPr/>
          <p:nvPr/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290322" y="5990747"/>
            <a:ext cx="4063478" cy="365125"/>
          </a:xfrm>
        </p:spPr>
        <p:txBody>
          <a:bodyPr/>
          <a:lstStyle/>
          <a:p>
            <a:pPr algn="r"/>
            <a:fld id="{2448D20E-5A0E-4A79-AC57-B9145EC5D8FB}" type="datetime1">
              <a:rPr lang="en-US" smtClean="0">
                <a:solidFill>
                  <a:srgbClr val="FFFFFF">
                    <a:alpha val="80000"/>
                  </a:srgbClr>
                </a:solidFill>
              </a:rPr>
              <a:pPr algn="r"/>
              <a:t>7/31/2018</a:t>
            </a:fld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290322" y="5625144"/>
            <a:ext cx="4063478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Sample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150" y="6356350"/>
            <a:ext cx="2533650" cy="365125"/>
          </a:xfrm>
        </p:spPr>
        <p:txBody>
          <a:bodyPr/>
          <a:lstStyle/>
          <a:p>
            <a:fld id="{17D678A0-6431-46E9-AACB-8C6EE920FBBE}" type="slidenum">
              <a:rPr lang="en-US" smtClean="0">
                <a:solidFill>
                  <a:srgbClr val="FFFFFF">
                    <a:alpha val="80000"/>
                  </a:srgbClr>
                </a:solidFill>
              </a:rPr>
              <a:t>5</a:t>
            </a:fld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11235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Picture 4" descr="Tag=CustomerPhoto&#10;Crop=0&#10;Align=ctr">
            <a:extLst>
              <a:ext uri="{FF2B5EF4-FFF2-40B4-BE49-F238E27FC236}">
                <a16:creationId xmlns:a16="http://schemas.microsoft.com/office/drawing/2014/main" id="{88BC55A2-A582-4B9F-9987-FCF9F695616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3466"/>
            <a:ext cx="10905066" cy="47524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B7C-B152-45DC-9359-447C9F668EE8}" type="datetime1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2596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ctr">
            <a:extLst>
              <a:ext uri="{FF2B5EF4-FFF2-40B4-BE49-F238E27FC236}">
                <a16:creationId xmlns:a16="http://schemas.microsoft.com/office/drawing/2014/main" id="{C88CC025-E047-43AE-92CF-05981076A5A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4269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3" descr="Tag=CustomerPhoto&#10;Crop=0&#10;Align=ctr">
            <a:extLst>
              <a:ext uri="{FF2B5EF4-FFF2-40B4-BE49-F238E27FC236}">
                <a16:creationId xmlns:a16="http://schemas.microsoft.com/office/drawing/2014/main" id="{84C36271-6E3D-40B4-8FF3-D0C3CFFB364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0081"/>
            <a:ext cx="7486405" cy="55744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5306957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4204" y="6356349"/>
            <a:ext cx="1395832" cy="365125"/>
          </a:xfrm>
        </p:spPr>
        <p:txBody>
          <a:bodyPr/>
          <a:lstStyle/>
          <a:p>
            <a:fld id="{5B2D3878-9EB1-4656-AE2D-F6E0230ABC8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0768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3" descr="Tag=CustomerPhoto&#10;Crop=0&#10;Align=ctr">
            <a:extLst>
              <a:ext uri="{FF2B5EF4-FFF2-40B4-BE49-F238E27FC236}">
                <a16:creationId xmlns:a16="http://schemas.microsoft.com/office/drawing/2014/main" id="{2D861761-B82E-443B-8B9A-D688A5A1E17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640081"/>
            <a:ext cx="6891189" cy="55744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5306957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54694" y="6356349"/>
            <a:ext cx="1395832" cy="365125"/>
          </a:xfrm>
        </p:spPr>
        <p:txBody>
          <a:bodyPr/>
          <a:lstStyle/>
          <a:p>
            <a:fld id="{5B2D3878-9EB1-4656-AE2D-F6E0230ABC87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310</Words>
  <Application>Microsoft Office PowerPoint</Application>
  <PresentationFormat>Widescreen</PresentationFormat>
  <Paragraphs>181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my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Tapan Bohra</cp:lastModifiedBy>
  <cp:revision>61</cp:revision>
  <dcterms:created xsi:type="dcterms:W3CDTF">2015-10-15T18:26:42Z</dcterms:created>
  <dcterms:modified xsi:type="dcterms:W3CDTF">2018-08-01T05:19:48Z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jnsch@microsoft.com</vt:lpwstr>
  </property>
  <property fmtid="{D5CDD505-2E9C-101B-9397-08002B2CF9AE}" pid="5" name="MSIP_Label_f42aa342-8706-4288-bd11-ebb85995028c_SetDate">
    <vt:lpwstr>2018-02-15T18:37:48.4846176Z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