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8"/>
  </p:notesMasterIdLst>
  <p:sldIdLst>
    <p:sldId id="258" r:id="rId2"/>
    <p:sldId id="260" r:id="rId3"/>
    <p:sldId id="267" r:id="rId4"/>
    <p:sldId id="287" r:id="rId5"/>
    <p:sldId id="286" r:id="rId6"/>
    <p:sldId id="295" r:id="rId7"/>
    <p:sldId id="256" r:id="rId8"/>
    <p:sldId id="302" r:id="rId9"/>
    <p:sldId id="266" r:id="rId10"/>
    <p:sldId id="300" r:id="rId11"/>
    <p:sldId id="265" r:id="rId12"/>
    <p:sldId id="263" r:id="rId13"/>
    <p:sldId id="297" r:id="rId14"/>
    <p:sldId id="298" r:id="rId15"/>
    <p:sldId id="299" r:id="rId16"/>
    <p:sldId id="268" r:id="rId17"/>
    <p:sldId id="293" r:id="rId18"/>
    <p:sldId id="292" r:id="rId19"/>
    <p:sldId id="291" r:id="rId20"/>
    <p:sldId id="296" r:id="rId21"/>
    <p:sldId id="272" r:id="rId22"/>
    <p:sldId id="278" r:id="rId23"/>
    <p:sldId id="294" r:id="rId24"/>
    <p:sldId id="288" r:id="rId25"/>
    <p:sldId id="289" r:id="rId26"/>
    <p:sldId id="290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404040"/>
    <a:srgbClr val="1D2C31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94660"/>
  </p:normalViewPr>
  <p:slideViewPr>
    <p:cSldViewPr snapToGrid="0">
      <p:cViewPr varScale="1">
        <p:scale>
          <a:sx n="73" d="100"/>
          <a:sy n="73" d="100"/>
        </p:scale>
        <p:origin x="84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6218F3-AB29-4982-96C5-817F02D8DB65}" type="datetimeFigureOut">
              <a:rPr lang="en-US" smtClean="0"/>
              <a:t>4/29/2016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99ECFD-50FC-4E5F-850A-16608B4C5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262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ID=c09d4c1b-83f5-45f6-b1cb-c07106b1c02d
FamilyID=NoFamily
Recipe=NON_CROP
Type=Foreground
Variant=0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9ECFD-50FC-4E5F-850A-16608B4C53B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455852"/>
      </p:ext>
    </p:extLst>
  </p:cSld>
  <p:clrMapOvr>
    <a:masterClrMapping/>
  </p:clrMapOvr>
</p:notes>
</file>

<file path=ppt/notesSlides/notesSlide10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ID=a3fd540b-39fc-4f38-bbc5-7448cd9dfee5
FamilyID=NoFamily
Recipe=NON_CROP
Type=Foreground
Variant=0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9ECFD-50FC-4E5F-850A-16608B4C53B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097943"/>
      </p:ext>
    </p:extLst>
  </p:cSld>
  <p:clrMapOvr>
    <a:masterClrMapping/>
  </p:clrMapOvr>
</p:notes>
</file>

<file path=ppt/notesSlides/notesSlide11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ID=b40b46ae-7b48-45d5-929c-3affb4ccb3bc
FamilyID=NoFamily
Recipe=NON_CROP
Type=Foreground
Variant=0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9ECFD-50FC-4E5F-850A-16608B4C53B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596783"/>
      </p:ext>
    </p:extLst>
  </p:cSld>
  <p:clrMapOvr>
    <a:masterClrMapping/>
  </p:clrMapOvr>
</p:notes>
</file>

<file path=ppt/notesSlides/notesSlide12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ID=52019449-c0c9-471c-be7b-e7f87277c140
FamilyID=NoFamily
Recipe=NON_CROP
Type=Foreground
Variant=0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9ECFD-50FC-4E5F-850A-16608B4C53B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055685"/>
      </p:ext>
    </p:extLst>
  </p:cSld>
  <p:clrMapOvr>
    <a:masterClrMapping/>
  </p:clrMapOvr>
</p:notes>
</file>

<file path=ppt/notesSlides/notesSlide13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ID=00d2b61a-3539-4f77-8bde-f681ced2ede9
FamilyID=NoFamily
Recipe=NON_CROP
Type=Foreground
Variant=0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9ECFD-50FC-4E5F-850A-16608B4C53B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294015"/>
      </p:ext>
    </p:extLst>
  </p:cSld>
  <p:clrMapOvr>
    <a:masterClrMapping/>
  </p:clrMapOvr>
</p:notes>
</file>

<file path=ppt/notesSlides/notesSlide14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ID=1fb331ee-97dd-4054-bfb5-c1a54f5f7757
FamilyID=NoFamily
Recipe=NON_CROP
Type=Foreground
Variant=0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9ECFD-50FC-4E5F-850A-16608B4C53B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432553"/>
      </p:ext>
    </p:extLst>
  </p:cSld>
  <p:clrMapOvr>
    <a:masterClrMapping/>
  </p:clrMapOvr>
</p:notes>
</file>

<file path=ppt/notesSlides/notesSlide15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ID=75661838-653e-412a-b83a-46ae22112948
FamilyID=NoFamily
Recipe=NON_CROP
Type=Foreground
Variant=0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9ECFD-50FC-4E5F-850A-16608B4C53B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823363"/>
      </p:ext>
    </p:extLst>
  </p:cSld>
  <p:clrMapOvr>
    <a:masterClrMapping/>
  </p:clrMapOvr>
</p:notes>
</file>

<file path=ppt/notesSlides/notesSlide16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ID=2a47bf5b-d033-495f-bc5f-730dcc0df5aa
FamilyID=NoFamily
Recipe=NON_CROP
Type=Foreground
Variant=0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9ECFD-50FC-4E5F-850A-16608B4C53B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714470"/>
      </p:ext>
    </p:extLst>
  </p:cSld>
  <p:clrMapOvr>
    <a:masterClrMapping/>
  </p:clrMapOvr>
</p:notes>
</file>

<file path=ppt/notesSlides/notesSlide17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ID=c3ebfb10-e427-4f33-a6d3-edc4deef740f
FamilyID=NoFamily
Recipe=NON_CROP
Type=Foreground
Variant=0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9ECFD-50FC-4E5F-850A-16608B4C53B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299291"/>
      </p:ext>
    </p:extLst>
  </p:cSld>
  <p:clrMapOvr>
    <a:masterClrMapping/>
  </p:clrMapOvr>
</p:notes>
</file>

<file path=ppt/notesSlides/notesSlide18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ID=bc391a5f-c2b7-4679-b999-0dda53ce8161
FamilyID=NoFamily
Recipe=NON_CROP
Type=Foreground
Variant=0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9ECFD-50FC-4E5F-850A-16608B4C53B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79752"/>
      </p:ext>
    </p:extLst>
  </p:cSld>
  <p:clrMapOvr>
    <a:masterClrMapping/>
  </p:clrMapOvr>
</p:notes>
</file>

<file path=ppt/notesSlides/notesSlide19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ID=f26a0be6-0464-440d-8eb4-01e8d894c678
FamilyID=NoFamily
Recipe=NON_CROP
Type=Foreground
Variant=0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9ECFD-50FC-4E5F-850A-16608B4C53B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017347"/>
      </p:ext>
    </p:extLst>
  </p:cSld>
  <p:clrMapOvr>
    <a:masterClrMapping/>
  </p:clrMapOvr>
</p:notes>
</file>

<file path=ppt/notesSlides/notesSlide2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ID=41877182-78db-4888-a3fa-c81b76f24c20
FamilyID=NoFamily
Recipe=NON_CROP
Type=Foreground
Variant=0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9ECFD-50FC-4E5F-850A-16608B4C53B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047124"/>
      </p:ext>
    </p:extLst>
  </p:cSld>
  <p:clrMapOvr>
    <a:masterClrMapping/>
  </p:clrMapOvr>
</p:notes>
</file>

<file path=ppt/notesSlides/notesSlide20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ID=a61ae930-033f-4d21-bb39-112adbd5c502
FamilyID=NoFamily
Recipe=NON_CROP
Type=Foreground
Variant=0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9ECFD-50FC-4E5F-850A-16608B4C53B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898435"/>
      </p:ext>
    </p:extLst>
  </p:cSld>
  <p:clrMapOvr>
    <a:masterClrMapping/>
  </p:clrMapOvr>
</p:notes>
</file>

<file path=ppt/notesSlides/notesSlide21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ID=8d429ea3-ffe3-4289-a886-98971a6a494e
FamilyID=NoFamily
Recipe=NON_CROP
Type=Foreground
Variant=0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9ECFD-50FC-4E5F-850A-16608B4C53B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937538"/>
      </p:ext>
    </p:extLst>
  </p:cSld>
  <p:clrMapOvr>
    <a:masterClrMapping/>
  </p:clrMapOvr>
</p:notes>
</file>

<file path=ppt/notesSlides/notesSlide22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ID=2f6f6408-78f7-47ef-8d35-a78a71eca9e8
FamilyID=NoFamily
Recipe=NON_CROP
Type=Foreground
Variant=0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9ECFD-50FC-4E5F-850A-16608B4C53B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065465"/>
      </p:ext>
    </p:extLst>
  </p:cSld>
  <p:clrMapOvr>
    <a:masterClrMapping/>
  </p:clrMapOvr>
</p:notes>
</file>

<file path=ppt/notesSlides/notesSlide23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ID=54d7c1f6-dfab-4606-b4ed-c201bd7e42dc
FamilyID=NoFamily
Recipe=NON_CROP
Type=Foreground
Variant=0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9ECFD-50FC-4E5F-850A-16608B4C53B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991168"/>
      </p:ext>
    </p:extLst>
  </p:cSld>
  <p:clrMapOvr>
    <a:masterClrMapping/>
  </p:clrMapOvr>
</p:notes>
</file>

<file path=ppt/notesSlides/notesSlide24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ID=192dadb6-70e9-4aad-a6e3-f681898b7048
FamilyID=NoFamily
Recipe=NON_CROP
Type=Foreground
Variant=0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9ECFD-50FC-4E5F-850A-16608B4C53B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335965"/>
      </p:ext>
    </p:extLst>
  </p:cSld>
  <p:clrMapOvr>
    <a:masterClrMapping/>
  </p:clrMapOvr>
</p:notes>
</file>

<file path=ppt/notesSlides/notesSlide25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ID=6de380a6-5f89-425c-b560-2718df5ca046
FamilyID=NoFamily
Recipe=NON_CROP
Type=Foreground
Variant=0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9ECFD-50FC-4E5F-850A-16608B4C53B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26181"/>
      </p:ext>
    </p:extLst>
  </p:cSld>
  <p:clrMapOvr>
    <a:masterClrMapping/>
  </p:clrMapOvr>
</p:notes>
</file>

<file path=ppt/notesSlides/notesSlide26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ID=e0794b6b-4d55-4dc4-a761-95adc517ec1c
FamilyID=NoFamily
Recipe=NON_CROP
Type=Foreground
Variant=0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9ECFD-50FC-4E5F-850A-16608B4C53BA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710815"/>
      </p:ext>
    </p:extLst>
  </p:cSld>
  <p:clrMapOvr>
    <a:masterClrMapping/>
  </p:clrMapOvr>
</p:notes>
</file>

<file path=ppt/notesSlides/notesSlide3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ID=24f037f2-60d2-46fd-88df-34f2c0ae6f2c
FamilyID=NoFamily
Recipe=NON_CROP
Type=Foreground
Variant=0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9ECFD-50FC-4E5F-850A-16608B4C53B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217103"/>
      </p:ext>
    </p:extLst>
  </p:cSld>
  <p:clrMapOvr>
    <a:masterClrMapping/>
  </p:clrMapOvr>
</p:notes>
</file>

<file path=ppt/notesSlides/notesSlide4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ID=fba2687e-5ac3-4c6d-88d9-5017b59ee9fa
FamilyID=NoFamily
Recipe=NON_CROP
Type=Foreground
Variant=0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9ECFD-50FC-4E5F-850A-16608B4C53B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64606"/>
      </p:ext>
    </p:extLst>
  </p:cSld>
  <p:clrMapOvr>
    <a:masterClrMapping/>
  </p:clrMapOvr>
</p:notes>
</file>

<file path=ppt/notesSlides/notesSlide5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ID=d1a723dd-6935-4a28-9c8a-a0a139bc8139
FamilyID=NoFamily
Recipe=NON_CROP
Type=Foreground
Variant=0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9ECFD-50FC-4E5F-850A-16608B4C53B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28241"/>
      </p:ext>
    </p:extLst>
  </p:cSld>
  <p:clrMapOvr>
    <a:masterClrMapping/>
  </p:clrMapOvr>
</p:notes>
</file>

<file path=ppt/notesSlides/notesSlide6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ID=7258d5ba-de2c-4c72-bceb-2f64379296ff
FamilyID=NoFamily
Recipe=NON_CROP
Type=Foreground
Variant=0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9ECFD-50FC-4E5F-850A-16608B4C53B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662385"/>
      </p:ext>
    </p:extLst>
  </p:cSld>
  <p:clrMapOvr>
    <a:masterClrMapping/>
  </p:clrMapOvr>
</p:notes>
</file>

<file path=ppt/notesSlides/notesSlide7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ID=c59381ac-74af-49f3-a485-1c6fa16f0e96
FamilyID=NoFamily
Recipe=NON_CROP
Type=Foreground
Variant=0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9ECFD-50FC-4E5F-850A-16608B4C53B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426327"/>
      </p:ext>
    </p:extLst>
  </p:cSld>
  <p:clrMapOvr>
    <a:masterClrMapping/>
  </p:clrMapOvr>
</p:notes>
</file>

<file path=ppt/notesSlides/notesSlide8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ID=a2b45b20-c273-4965-ab6f-8de908490acf
FamilyID=NoFamily
Recipe=NON_CROP
Type=Foreground
Variant=0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9ECFD-50FC-4E5F-850A-16608B4C53B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902611"/>
      </p:ext>
    </p:extLst>
  </p:cSld>
  <p:clrMapOvr>
    <a:masterClrMapping/>
  </p:clrMapOvr>
</p:notes>
</file>

<file path=ppt/notesSlides/notesSlide9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ID=fea00324-37a3-4f87-b586-882de4fc4b67
FamilyID=NoFamily
Recipe=NON_CROP
Type=Foreground
Variant=0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9ECFD-50FC-4E5F-850A-16608B4C53B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6896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B28EA-AC23-42D6-8768-F89DC7366372}" type="datetime1">
              <a:rPr lang="en-US" smtClean="0"/>
              <a:t>4/29/2016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11AC-34E4-419E-B025-E3EFF2827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8578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070FF-6DC6-4884-BA5D-BB2A62CC328B}" type="datetime1">
              <a:rPr lang="en-US" smtClean="0"/>
              <a:t>4/29/2016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11AC-34E4-419E-B025-E3EFF2827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739801"/>
      </p:ext>
    </p:extLst>
  </p:cSld>
  <p:clrMapOvr>
    <a:masterClrMapping/>
  </p:clrMapOvr>
</p:sldLayout>
</file>

<file path=ppt/slideLayouts/slideLayout11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A5099-95B8-4644-A45D-B14EBE15C979}" type="datetime1">
              <a:rPr lang="en-US" smtClean="0"/>
              <a:t>4/29/2016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11AC-34E4-419E-B025-E3EFF2827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481540"/>
      </p:ext>
    </p:extLst>
  </p:cSld>
  <p:clrMapOvr>
    <a:masterClrMapping/>
  </p:clrMapOvr>
</p:sldLayout>
</file>

<file path=ppt/slideLayouts/slideLayout2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178B6-4C2E-4B50-A27E-F284EAF43B33}" type="datetime1">
              <a:rPr lang="en-US" smtClean="0"/>
              <a:t>4/29/2016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11AC-34E4-419E-B025-E3EFF2827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496110"/>
      </p:ext>
    </p:extLst>
  </p:cSld>
  <p:clrMapOvr>
    <a:masterClrMapping/>
  </p:clrMapOvr>
</p:sldLayout>
</file>

<file path=ppt/slideLayouts/slideLayout3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1F3A5-95BF-4794-B721-24F5DAA6E5D2}" type="datetime1">
              <a:rPr lang="en-US" smtClean="0"/>
              <a:t>4/29/2016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11AC-34E4-419E-B025-E3EFF2827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8379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260BA-C8DB-40D7-AB9E-585E2883355E}" type="datetime1">
              <a:rPr lang="en-US" smtClean="0"/>
              <a:t>4/29/2016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11AC-34E4-419E-B025-E3EFF2827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136821"/>
      </p:ext>
    </p:extLst>
  </p:cSld>
  <p:clrMapOvr>
    <a:masterClrMapping/>
  </p:clrMapOvr>
</p:sldLayout>
</file>

<file path=ppt/slideLayouts/slideLayout5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EEB89-573F-46CB-B246-55245957895C}" type="datetime1">
              <a:rPr lang="en-US" smtClean="0"/>
              <a:t>4/29/2016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11AC-34E4-419E-B025-E3EFF2827B9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55725"/>
      </p:ext>
    </p:extLst>
  </p:cSld>
  <p:clrMapOvr>
    <a:masterClrMapping/>
  </p:clrMapOvr>
</p:sldLayout>
</file>

<file path=ppt/slideLayouts/slideLayout6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C99FA-DB6C-4BA2-99BD-74DD55B53859}" type="datetime1">
              <a:rPr lang="en-US" smtClean="0"/>
              <a:t>4/29/2016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11AC-34E4-419E-B025-E3EFF2827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584405"/>
      </p:ext>
    </p:extLst>
  </p:cSld>
  <p:clrMapOvr>
    <a:masterClrMapping/>
  </p:clrMapOvr>
</p:sldLayout>
</file>

<file path=ppt/slideLayouts/slideLayout7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70330-C8D3-4E6F-8964-D99EE50593C2}" type="datetime1">
              <a:rPr lang="en-US" smtClean="0"/>
              <a:t>4/29/2016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11AC-34E4-419E-B025-E3EFF2827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979668"/>
      </p:ext>
    </p:extLst>
  </p:cSld>
  <p:clrMapOvr>
    <a:masterClrMapping/>
  </p:clrMapOvr>
</p:sldLayout>
</file>

<file path=ppt/slideLayouts/slideLayout8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243667B6-D0BE-4096-A54B-24F9C92DB6BA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AE0CC-1AA4-447F-AB2F-BAD3BAFF5A44}" type="datetime1">
              <a:rPr lang="en-US" smtClean="0"/>
              <a:t>4/29/2016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11AC-34E4-419E-B025-E3EFF2827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690752"/>
      </p:ext>
    </p:extLst>
  </p:cSld>
  <p:clrMapOvr>
    <a:masterClrMapping/>
  </p:clrMapOvr>
</p:sldLayout>
</file>

<file path=ppt/slideLayouts/slideLayout9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082E4C78-C67C-4317-B1EA-FA6B98D564E6}"/>
              </a:ext>
            </a:extLst>
          </p:cNvPr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511351A3-000F-4FAD-98C6-50E0C840F769}" type="datetime1">
              <a:rPr lang="en-US" smtClean="0"/>
              <a:t>4/29/2016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11AC-34E4-419E-B025-E3EFF2827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287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CFEF5A3-02B2-4CA3-9AB0-9AA3B678F32A}" type="datetime1">
              <a:rPr lang="en-US" smtClean="0"/>
              <a:t>4/29/2016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0F9711AC-34E4-419E-B025-E3EFF2827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877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" name="Picture 5" descr="Tag=CustomerPhoto&#10;Crop=0&#10;Align=t">
            <a:extLst>
              <a:ext uri="{FF2B5EF4-FFF2-40B4-BE49-F238E27FC236}">
                <a16:creationId xmlns:a16="http://schemas.microsoft.com/office/drawing/2014/main" id="{05E12390-4057-421E-893F-E5619EE34E0B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136" y="2638044"/>
            <a:ext cx="7729728" cy="3101983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71410-6E14-4E3A-B7D4-B9C76D4FCFAC}" type="datetime1">
              <a:rPr lang="en-US" smtClean="0"/>
              <a:t>4/29/2016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11AC-34E4-419E-B025-E3EFF2827B9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677189"/>
      </p:ext>
    </p:extLst>
  </p:cSld>
  <p:clrMapOvr>
    <a:masterClrMapping/>
  </p:clrMapOvr>
</p:sld>
</file>

<file path=ppt/slides/slide10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96009" y="2286000"/>
            <a:ext cx="2286000" cy="2286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lIns="18288" tIns="18288" rIns="18288" bIns="18288">
            <a:normAutofit/>
          </a:bodyPr>
          <a:lstStyle/>
          <a:p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D7B0778-03F9-43B3-80DD-DDF646F0D3FE}"/>
              </a:ext>
            </a:extLst>
          </p:cNvPr>
          <p:cNvSpPr/>
          <p:nvPr/>
        </p:nvSpPr>
        <p:spPr>
          <a:xfrm>
            <a:off x="631417" y="2121408"/>
            <a:ext cx="2615184" cy="2615184"/>
          </a:xfrm>
          <a:prstGeom prst="ellipse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C1415DC-841D-4284-8488-42FAEEB312B9}"/>
              </a:ext>
            </a:extLst>
          </p:cNvPr>
          <p:cNvSpPr/>
          <p:nvPr/>
        </p:nvSpPr>
        <p:spPr>
          <a:xfrm>
            <a:off x="3878017" y="640080"/>
            <a:ext cx="7662672" cy="5263134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8E06871-264F-4FAC-8BC5-4DAAE2257F52}"/>
              </a:ext>
            </a:extLst>
          </p:cNvPr>
          <p:cNvSpPr/>
          <p:nvPr/>
        </p:nvSpPr>
        <p:spPr>
          <a:xfrm>
            <a:off x="4047181" y="802767"/>
            <a:ext cx="7324344" cy="49377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8" descr="Tag=CustomerPhoto&#10;Crop=0&#10;Align=ctr">
            <a:extLst>
              <a:ext uri="{FF2B5EF4-FFF2-40B4-BE49-F238E27FC236}">
                <a16:creationId xmlns:a16="http://schemas.microsoft.com/office/drawing/2014/main" id="{8336CBEE-DED4-49D6-9235-7375E3C60011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1406" y="1122807"/>
            <a:ext cx="6695895" cy="4297680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D0817-BCF5-4C2D-96DE-BB1131033AB9}" type="datetime1">
              <a:rPr lang="en-US" smtClean="0"/>
              <a:t>4/29/2016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11AC-34E4-419E-B025-E3EFF2827B9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88916"/>
      </p:ext>
    </p:extLst>
  </p:cSld>
  <p:clrMapOvr>
    <a:masterClrMapping/>
  </p:clrMapOvr>
</p:sld>
</file>

<file path=ppt/slides/slide11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4511" y="2286000"/>
            <a:ext cx="2286000" cy="2286000"/>
          </a:xfrm>
          <a:prstGeom prst="flowChartDocument">
            <a:avLst/>
          </a:prstGeom>
          <a:solidFill>
            <a:schemeClr val="accent2"/>
          </a:solidFill>
          <a:ln>
            <a:noFill/>
          </a:ln>
        </p:spPr>
        <p:txBody>
          <a:bodyPr lIns="91440" tIns="9144" rIns="91440" bIns="9144">
            <a:normAutofit/>
          </a:bodyPr>
          <a:lstStyle/>
          <a:p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8" name="Flowchart: Document 7">
            <a:extLst>
              <a:ext uri="{FF2B5EF4-FFF2-40B4-BE49-F238E27FC236}">
                <a16:creationId xmlns:a16="http://schemas.microsoft.com/office/drawing/2014/main" id="{1E14715B-2E40-4760-AE23-026845A30A49}"/>
              </a:ext>
            </a:extLst>
          </p:cNvPr>
          <p:cNvSpPr/>
          <p:nvPr/>
        </p:nvSpPr>
        <p:spPr>
          <a:xfrm>
            <a:off x="669919" y="2121408"/>
            <a:ext cx="2615184" cy="2615184"/>
          </a:xfrm>
          <a:prstGeom prst="flowChartDocumen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5D08429-4C7A-4C37-848C-C1613E31D53A}"/>
              </a:ext>
            </a:extLst>
          </p:cNvPr>
          <p:cNvSpPr/>
          <p:nvPr/>
        </p:nvSpPr>
        <p:spPr>
          <a:xfrm>
            <a:off x="3878017" y="640080"/>
            <a:ext cx="7662672" cy="5263134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D8F4B2B-96EA-4C0F-84D3-5728F7CF0B0B}"/>
              </a:ext>
            </a:extLst>
          </p:cNvPr>
          <p:cNvSpPr/>
          <p:nvPr/>
        </p:nvSpPr>
        <p:spPr>
          <a:xfrm>
            <a:off x="4047181" y="802767"/>
            <a:ext cx="7324344" cy="49377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8" descr="Tag=CustomerPhoto&#10;Crop=0&#10;Align=ctr">
            <a:extLst>
              <a:ext uri="{FF2B5EF4-FFF2-40B4-BE49-F238E27FC236}">
                <a16:creationId xmlns:a16="http://schemas.microsoft.com/office/drawing/2014/main" id="{81305696-6E3F-4338-9339-A3C9D812B4FD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1406" y="1122807"/>
            <a:ext cx="6695895" cy="4297680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D0817-BCF5-4C2D-96DE-BB1131033AB9}" type="datetime1">
              <a:rPr lang="en-US" smtClean="0"/>
              <a:t>4/29/2016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11AC-34E4-419E-B025-E3EFF2827B9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669098"/>
      </p:ext>
    </p:extLst>
  </p:cSld>
  <p:clrMapOvr>
    <a:masterClrMapping/>
  </p:clrMapOvr>
</p:sld>
</file>

<file path=ppt/slides/slide12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91146" y="2286000"/>
            <a:ext cx="2286000" cy="2286000"/>
          </a:xfrm>
          <a:prstGeom prst="roundRect">
            <a:avLst>
              <a:gd name="adj" fmla="val 14141"/>
            </a:avLst>
          </a:prstGeom>
          <a:solidFill>
            <a:schemeClr val="accent2"/>
          </a:solidFill>
          <a:ln>
            <a:noFill/>
          </a:ln>
        </p:spPr>
        <p:txBody>
          <a:bodyPr lIns="91440" tIns="91440" rIns="91440" bIns="91440">
            <a:normAutofit/>
          </a:bodyPr>
          <a:lstStyle/>
          <a:p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195A7738-D4D9-4E15-A635-CA28918C1A35}"/>
              </a:ext>
            </a:extLst>
          </p:cNvPr>
          <p:cNvSpPr/>
          <p:nvPr/>
        </p:nvSpPr>
        <p:spPr>
          <a:xfrm>
            <a:off x="626554" y="2121408"/>
            <a:ext cx="2615184" cy="2615184"/>
          </a:xfrm>
          <a:prstGeom prst="round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813E79E-894E-4011-B4B0-93B31C4E1F86}"/>
              </a:ext>
            </a:extLst>
          </p:cNvPr>
          <p:cNvSpPr/>
          <p:nvPr/>
        </p:nvSpPr>
        <p:spPr>
          <a:xfrm>
            <a:off x="3878017" y="640080"/>
            <a:ext cx="7662672" cy="5263134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31DDD9C-2B95-4688-9DD6-D3AC34FF9EFE}"/>
              </a:ext>
            </a:extLst>
          </p:cNvPr>
          <p:cNvSpPr/>
          <p:nvPr/>
        </p:nvSpPr>
        <p:spPr>
          <a:xfrm>
            <a:off x="4047181" y="802767"/>
            <a:ext cx="7324344" cy="49377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8" descr="Tag=CustomerPhoto&#10;Crop=0&#10;Align=ctr">
            <a:extLst>
              <a:ext uri="{FF2B5EF4-FFF2-40B4-BE49-F238E27FC236}">
                <a16:creationId xmlns:a16="http://schemas.microsoft.com/office/drawing/2014/main" id="{7189D12B-A47F-436B-B8C5-4C72028B5E7D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1406" y="1122807"/>
            <a:ext cx="6695895" cy="4297680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D0817-BCF5-4C2D-96DE-BB1131033AB9}" type="datetime1">
              <a:rPr lang="en-US" smtClean="0"/>
              <a:t>4/29/2016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11AC-34E4-419E-B025-E3EFF2827B9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706860"/>
      </p:ext>
    </p:extLst>
  </p:cSld>
  <p:clrMapOvr>
    <a:masterClrMapping/>
  </p:clrMapOvr>
</p:sld>
</file>

<file path=ppt/slides/slide13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 noChangeAspect="1"/>
          </p:cNvSpPr>
          <p:nvPr>
            <p:ph type="title"/>
          </p:nvPr>
        </p:nvSpPr>
        <p:spPr>
          <a:xfrm>
            <a:off x="985544" y="1584710"/>
            <a:ext cx="3688580" cy="368858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lIns="18288" tIns="18288" rIns="18288" bIns="18288">
            <a:normAutofit/>
          </a:bodyPr>
          <a:lstStyle/>
          <a:p>
            <a:endParaRPr lang="en-US" sz="3600" dirty="0">
              <a:solidFill>
                <a:srgbClr val="FFFFFF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E373D23-9552-4D00-A685-F29249A5AC81}"/>
              </a:ext>
            </a:extLst>
          </p:cNvPr>
          <p:cNvSpPr>
            <a:spLocks noChangeAspect="1"/>
          </p:cNvSpPr>
          <p:nvPr/>
        </p:nvSpPr>
        <p:spPr>
          <a:xfrm>
            <a:off x="843868" y="1443035"/>
            <a:ext cx="3971932" cy="3971930"/>
          </a:xfrm>
          <a:prstGeom prst="ellipse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3E24867-6016-44FF-BCAF-4A8082CA8E0E}"/>
              </a:ext>
            </a:extLst>
          </p:cNvPr>
          <p:cNvSpPr/>
          <p:nvPr/>
        </p:nvSpPr>
        <p:spPr>
          <a:xfrm>
            <a:off x="5618743" y="640080"/>
            <a:ext cx="5934456" cy="5263134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2C1B0C5-B3ED-4F12-BA2C-00F26D2A65EE}"/>
              </a:ext>
            </a:extLst>
          </p:cNvPr>
          <p:cNvSpPr/>
          <p:nvPr/>
        </p:nvSpPr>
        <p:spPr>
          <a:xfrm>
            <a:off x="5783335" y="802767"/>
            <a:ext cx="5605272" cy="49377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8" descr="Tag=CustomerPhoto&#10;Crop=0&#10;Align=ctr">
            <a:extLst>
              <a:ext uri="{FF2B5EF4-FFF2-40B4-BE49-F238E27FC236}">
                <a16:creationId xmlns:a16="http://schemas.microsoft.com/office/drawing/2014/main" id="{3F53035E-F4CA-4C59-A9DA-5BBA5E91F51C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5321" y="1122807"/>
            <a:ext cx="4961301" cy="4297680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D0817-BCF5-4C2D-96DE-BB1131033AB9}" type="datetime1">
              <a:rPr lang="en-US" smtClean="0"/>
              <a:t>4/29/2016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11AC-34E4-419E-B025-E3EFF2827B9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726680"/>
      </p:ext>
    </p:extLst>
  </p:cSld>
  <p:clrMapOvr>
    <a:masterClrMapping/>
  </p:clrMapOvr>
</p:sld>
</file>

<file path=ppt/slides/slide14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3"/>
          <p:cNvSpPr>
            <a:spLocks noGrp="1"/>
          </p:cNvSpPr>
          <p:nvPr>
            <p:ph type="title"/>
          </p:nvPr>
        </p:nvSpPr>
        <p:spPr>
          <a:xfrm>
            <a:off x="993853" y="1604772"/>
            <a:ext cx="3648456" cy="3648456"/>
          </a:xfrm>
          <a:prstGeom prst="flowChartDocument">
            <a:avLst/>
          </a:prstGeom>
          <a:solidFill>
            <a:schemeClr val="accent2"/>
          </a:solidFill>
          <a:ln>
            <a:noFill/>
          </a:ln>
        </p:spPr>
        <p:txBody>
          <a:bodyPr lIns="91440" tIns="9144" rIns="91440" bIns="9144">
            <a:normAutofit/>
          </a:bodyPr>
          <a:lstStyle/>
          <a:p>
            <a:endParaRPr lang="en-US" sz="3600" dirty="0">
              <a:solidFill>
                <a:srgbClr val="FFFFFF"/>
              </a:solidFill>
            </a:endParaRPr>
          </a:p>
        </p:txBody>
      </p:sp>
      <p:sp>
        <p:nvSpPr>
          <p:cNvPr id="16" name="Flowchart: Document 15">
            <a:extLst>
              <a:ext uri="{FF2B5EF4-FFF2-40B4-BE49-F238E27FC236}">
                <a16:creationId xmlns:a16="http://schemas.microsoft.com/office/drawing/2014/main" id="{675206CB-6DC9-45BC-8396-75F288E96706}"/>
              </a:ext>
            </a:extLst>
          </p:cNvPr>
          <p:cNvSpPr/>
          <p:nvPr/>
        </p:nvSpPr>
        <p:spPr>
          <a:xfrm>
            <a:off x="831411" y="1442330"/>
            <a:ext cx="3973340" cy="3973340"/>
          </a:xfrm>
          <a:prstGeom prst="flowChartDocumen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21CBD78-9089-4233-914A-0B1B3D68094E}"/>
              </a:ext>
            </a:extLst>
          </p:cNvPr>
          <p:cNvSpPr/>
          <p:nvPr/>
        </p:nvSpPr>
        <p:spPr>
          <a:xfrm>
            <a:off x="5618743" y="640080"/>
            <a:ext cx="5934456" cy="5263134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D301245-8BD2-4F6D-B455-23A1C6D05308}"/>
              </a:ext>
            </a:extLst>
          </p:cNvPr>
          <p:cNvSpPr/>
          <p:nvPr/>
        </p:nvSpPr>
        <p:spPr>
          <a:xfrm>
            <a:off x="5783335" y="802767"/>
            <a:ext cx="5605272" cy="49377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8" descr="Tag=CustomerPhoto&#10;Crop=0&#10;Align=ctr">
            <a:extLst>
              <a:ext uri="{FF2B5EF4-FFF2-40B4-BE49-F238E27FC236}">
                <a16:creationId xmlns:a16="http://schemas.microsoft.com/office/drawing/2014/main" id="{E9E5954B-8AE8-46E8-ABD7-BCFABA3F7A84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5321" y="1122807"/>
            <a:ext cx="4961301" cy="4297680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D0817-BCF5-4C2D-96DE-BB1131033AB9}" type="datetime1">
              <a:rPr lang="en-US" smtClean="0"/>
              <a:t>4/29/2016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11AC-34E4-419E-B025-E3EFF2827B9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078003"/>
      </p:ext>
    </p:extLst>
  </p:cSld>
  <p:clrMapOvr>
    <a:masterClrMapping/>
  </p:clrMapOvr>
</p:sld>
</file>

<file path=ppt/slides/slide15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3"/>
          <p:cNvSpPr>
            <a:spLocks noGrp="1"/>
          </p:cNvSpPr>
          <p:nvPr>
            <p:ph type="title"/>
          </p:nvPr>
        </p:nvSpPr>
        <p:spPr>
          <a:xfrm>
            <a:off x="993853" y="1604772"/>
            <a:ext cx="3648456" cy="3648456"/>
          </a:xfrm>
          <a:prstGeom prst="roundRect">
            <a:avLst>
              <a:gd name="adj" fmla="val 14141"/>
            </a:avLst>
          </a:prstGeom>
          <a:solidFill>
            <a:schemeClr val="accent2"/>
          </a:solidFill>
          <a:ln>
            <a:noFill/>
          </a:ln>
        </p:spPr>
        <p:txBody>
          <a:bodyPr lIns="91440" tIns="91440" rIns="91440" bIns="91440">
            <a:normAutofit/>
          </a:bodyPr>
          <a:lstStyle/>
          <a:p>
            <a:endParaRPr lang="en-US" sz="3600" dirty="0">
              <a:solidFill>
                <a:srgbClr val="FFFFFF"/>
              </a:solidFill>
            </a:endParaRP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C8D967A7-41C2-4639-88B5-9BC93E73CAB6}"/>
              </a:ext>
            </a:extLst>
          </p:cNvPr>
          <p:cNvSpPr/>
          <p:nvPr/>
        </p:nvSpPr>
        <p:spPr>
          <a:xfrm>
            <a:off x="831411" y="1442330"/>
            <a:ext cx="3973340" cy="3973340"/>
          </a:xfrm>
          <a:prstGeom prst="round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63F4F0C-5B8B-4943-AC9E-59253138B5DD}"/>
              </a:ext>
            </a:extLst>
          </p:cNvPr>
          <p:cNvSpPr/>
          <p:nvPr/>
        </p:nvSpPr>
        <p:spPr>
          <a:xfrm>
            <a:off x="5618743" y="640080"/>
            <a:ext cx="5934456" cy="5263134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4CC0FFD-3149-402E-9CEB-165600A23096}"/>
              </a:ext>
            </a:extLst>
          </p:cNvPr>
          <p:cNvSpPr/>
          <p:nvPr/>
        </p:nvSpPr>
        <p:spPr>
          <a:xfrm>
            <a:off x="5783335" y="802767"/>
            <a:ext cx="5605272" cy="49377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8" descr="Tag=CustomerPhoto&#10;Crop=0&#10;Align=ctr">
            <a:extLst>
              <a:ext uri="{FF2B5EF4-FFF2-40B4-BE49-F238E27FC236}">
                <a16:creationId xmlns:a16="http://schemas.microsoft.com/office/drawing/2014/main" id="{7119C21B-C2E3-48FF-8DB4-5699D996836E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5321" y="1122807"/>
            <a:ext cx="4961301" cy="4297680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D0817-BCF5-4C2D-96DE-BB1131033AB9}" type="datetime1">
              <a:rPr lang="en-US" smtClean="0"/>
              <a:t>4/29/2016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11AC-34E4-419E-B025-E3EFF2827B9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408919"/>
      </p:ext>
    </p:extLst>
  </p:cSld>
  <p:clrMapOvr>
    <a:masterClrMapping/>
  </p:clrMapOvr>
</p:sld>
</file>

<file path=ppt/slides/slide16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092352" y="2850676"/>
            <a:ext cx="2441180" cy="830997"/>
          </a:xfrm>
        </p:spPr>
        <p:txBody>
          <a:bodyPr tIns="274320" bIns="274320">
            <a:spAutoFit/>
          </a:bodyPr>
          <a:lstStyle/>
          <a:p>
            <a:endParaRPr lang="en-US" sz="2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8307A29-FEF0-4293-B035-77F93A675FB1}"/>
              </a:ext>
            </a:extLst>
          </p:cNvPr>
          <p:cNvSpPr/>
          <p:nvPr/>
        </p:nvSpPr>
        <p:spPr>
          <a:xfrm>
            <a:off x="636668" y="640080"/>
            <a:ext cx="7982712" cy="5263134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45B9A22-D3E0-4A7A-8188-5F07F6BDC059}"/>
              </a:ext>
            </a:extLst>
          </p:cNvPr>
          <p:cNvSpPr/>
          <p:nvPr/>
        </p:nvSpPr>
        <p:spPr>
          <a:xfrm>
            <a:off x="801520" y="802767"/>
            <a:ext cx="7653008" cy="49377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8" descr="Tag=CustomerPhoto&#10;Crop=0&#10;Align=ctr">
            <a:extLst>
              <a:ext uri="{FF2B5EF4-FFF2-40B4-BE49-F238E27FC236}">
                <a16:creationId xmlns:a16="http://schemas.microsoft.com/office/drawing/2014/main" id="{373E2188-DF37-4819-A4F2-A7661F1D8A0D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625" y="1122807"/>
            <a:ext cx="7014799" cy="4297680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178B6-4C2E-4B50-A27E-F284EAF43B33}" type="datetime1">
              <a:rPr lang="en-US" smtClean="0"/>
              <a:t>4/29/2016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11AC-34E4-419E-B025-E3EFF2827B9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306566"/>
      </p:ext>
    </p:extLst>
  </p:cSld>
  <p:clrMapOvr>
    <a:masterClrMapping/>
  </p:clrMapOvr>
</p:sld>
</file>

<file path=ppt/slides/slide17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04673" y="2907321"/>
            <a:ext cx="3211068" cy="1043363"/>
          </a:xfrm>
        </p:spPr>
        <p:txBody>
          <a:bodyPr wrap="square" tIns="365760" bIns="365760">
            <a:spAutoFit/>
          </a:bodyPr>
          <a:lstStyle/>
          <a:p>
            <a:endParaRPr lang="en-US" sz="22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8D39997-C3A1-481E-BB68-B745604F6729}"/>
              </a:ext>
            </a:extLst>
          </p:cNvPr>
          <p:cNvSpPr/>
          <p:nvPr/>
        </p:nvSpPr>
        <p:spPr>
          <a:xfrm>
            <a:off x="4654296" y="640080"/>
            <a:ext cx="6897625" cy="5263134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98C73AB-7E2F-4795-8E63-27853EA2449C}"/>
              </a:ext>
            </a:extLst>
          </p:cNvPr>
          <p:cNvSpPr/>
          <p:nvPr/>
        </p:nvSpPr>
        <p:spPr>
          <a:xfrm>
            <a:off x="4820412" y="802767"/>
            <a:ext cx="6565392" cy="49377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8" descr="Tag=CustomerPhoto&#10;Crop=0&#10;Align=ctr">
            <a:extLst>
              <a:ext uri="{FF2B5EF4-FFF2-40B4-BE49-F238E27FC236}">
                <a16:creationId xmlns:a16="http://schemas.microsoft.com/office/drawing/2014/main" id="{CC8C4AD5-617A-4FDC-9A18-31810EFB268C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0452" y="1122807"/>
            <a:ext cx="5925312" cy="4297680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178B6-4C2E-4B50-A27E-F284EAF43B33}" type="datetime1">
              <a:rPr lang="en-US" smtClean="0"/>
              <a:t>4/29/2016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11AC-34E4-419E-B025-E3EFF2827B9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100534"/>
      </p:ext>
    </p:extLst>
  </p:cSld>
  <p:clrMapOvr>
    <a:masterClrMapping/>
  </p:clrMapOvr>
</p:sld>
</file>

<file path=ppt/slides/slide18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04672" y="2865770"/>
            <a:ext cx="4649726" cy="1126462"/>
          </a:xfrm>
        </p:spPr>
        <p:txBody>
          <a:bodyPr wrap="square" tIns="365760" bIns="365760">
            <a:spAutoFit/>
          </a:bodyPr>
          <a:lstStyle/>
          <a:p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BFD5895-FFB6-4A3F-89C2-D46DE788F699}"/>
              </a:ext>
            </a:extLst>
          </p:cNvPr>
          <p:cNvSpPr/>
          <p:nvPr/>
        </p:nvSpPr>
        <p:spPr>
          <a:xfrm>
            <a:off x="6096001" y="640080"/>
            <a:ext cx="5455920" cy="5263134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F73D24-895F-49F1-A7AC-594675CB2CCA}"/>
              </a:ext>
            </a:extLst>
          </p:cNvPr>
          <p:cNvSpPr/>
          <p:nvPr/>
        </p:nvSpPr>
        <p:spPr>
          <a:xfrm>
            <a:off x="6259069" y="802767"/>
            <a:ext cx="5129784" cy="49377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8" descr="Tag=CustomerPhoto&#10;Crop=0&#10;Align=ctr">
            <a:extLst>
              <a:ext uri="{FF2B5EF4-FFF2-40B4-BE49-F238E27FC236}">
                <a16:creationId xmlns:a16="http://schemas.microsoft.com/office/drawing/2014/main" id="{E217B9E6-0F11-4F7F-B54F-7F5AB7A111A6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9109" y="1122807"/>
            <a:ext cx="4489704" cy="4297680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178B6-4C2E-4B50-A27E-F284EAF43B33}" type="datetime1">
              <a:rPr lang="en-US" smtClean="0"/>
              <a:t>4/29/2016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11AC-34E4-419E-B025-E3EFF2827B9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269511"/>
      </p:ext>
    </p:extLst>
  </p:cSld>
  <p:clrMapOvr>
    <a:masterClrMapping/>
  </p:clrMapOvr>
</p:sld>
</file>

<file path=ppt/slides/slide19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04671" y="2865770"/>
            <a:ext cx="6096641" cy="1126462"/>
          </a:xfrm>
        </p:spPr>
        <p:txBody>
          <a:bodyPr wrap="square" tIns="365760" bIns="365760">
            <a:spAutoFit/>
          </a:bodyPr>
          <a:lstStyle/>
          <a:p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AD4C3DD-4803-44F6-B06D-7173ABBC6C3F}"/>
              </a:ext>
            </a:extLst>
          </p:cNvPr>
          <p:cNvSpPr/>
          <p:nvPr/>
        </p:nvSpPr>
        <p:spPr>
          <a:xfrm>
            <a:off x="7534655" y="640080"/>
            <a:ext cx="4017265" cy="5263134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4BCA74F-99C1-4FF5-A9AC-243257C3204F}"/>
              </a:ext>
            </a:extLst>
          </p:cNvPr>
          <p:cNvSpPr/>
          <p:nvPr/>
        </p:nvSpPr>
        <p:spPr>
          <a:xfrm>
            <a:off x="7700771" y="802767"/>
            <a:ext cx="3685032" cy="49377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8" descr="Tag=CustomerPhoto&#10;Crop=0&#10;Align=ctr">
            <a:extLst>
              <a:ext uri="{FF2B5EF4-FFF2-40B4-BE49-F238E27FC236}">
                <a16:creationId xmlns:a16="http://schemas.microsoft.com/office/drawing/2014/main" id="{F704229A-1609-417E-8258-A2DC2EE1E1ED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0811" y="1122807"/>
            <a:ext cx="3044952" cy="4297680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178B6-4C2E-4B50-A27E-F284EAF43B33}" type="datetime1">
              <a:rPr lang="en-US" smtClean="0"/>
              <a:t>4/29/2016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11AC-34E4-419E-B025-E3EFF2827B9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408141"/>
      </p:ext>
    </p:extLst>
  </p:cSld>
  <p:clrMapOvr>
    <a:masterClrMapping/>
  </p:clrMapOvr>
</p:sld>
</file>

<file path=ppt/slides/slide2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31136" y="4551307"/>
            <a:ext cx="7729728" cy="118872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0" name="Picture 5" descr="Tag=CustomerPhoto&#10;Crop=0&#10;Align=b">
            <a:extLst>
              <a:ext uri="{FF2B5EF4-FFF2-40B4-BE49-F238E27FC236}">
                <a16:creationId xmlns:a16="http://schemas.microsoft.com/office/drawing/2014/main" id="{B72FAAF5-553F-4D48-8EF2-72B61982F742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136" y="964691"/>
            <a:ext cx="7729728" cy="3101983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71410-6E14-4E3A-B7D4-B9C76D4FCFAC}" type="datetime1">
              <a:rPr lang="en-US" smtClean="0"/>
              <a:t>4/29/2016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11AC-34E4-419E-B025-E3EFF2827B9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449291"/>
      </p:ext>
    </p:extLst>
  </p:cSld>
  <p:clrMapOvr>
    <a:masterClrMapping/>
  </p:clrMapOvr>
</p:sld>
</file>

<file path=ppt/slides/slide20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04671" y="2865770"/>
            <a:ext cx="6533829" cy="1126462"/>
          </a:xfrm>
        </p:spPr>
        <p:txBody>
          <a:bodyPr wrap="square" tIns="365760" bIns="365760">
            <a:spAutoFit/>
          </a:bodyPr>
          <a:lstStyle/>
          <a:p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AE1676C-BEFF-431B-8933-A20D1AEDE95D}"/>
              </a:ext>
            </a:extLst>
          </p:cNvPr>
          <p:cNvSpPr/>
          <p:nvPr/>
        </p:nvSpPr>
        <p:spPr>
          <a:xfrm>
            <a:off x="7979342" y="640080"/>
            <a:ext cx="3593592" cy="5263134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41A93DC-4EFD-4225-8861-07DB3E704902}"/>
              </a:ext>
            </a:extLst>
          </p:cNvPr>
          <p:cNvSpPr/>
          <p:nvPr/>
        </p:nvSpPr>
        <p:spPr>
          <a:xfrm>
            <a:off x="8143172" y="802767"/>
            <a:ext cx="3265932" cy="49377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8" descr="Tag=CustomerPhoto&#10;Crop=0&#10;Align=ctr">
            <a:extLst>
              <a:ext uri="{FF2B5EF4-FFF2-40B4-BE49-F238E27FC236}">
                <a16:creationId xmlns:a16="http://schemas.microsoft.com/office/drawing/2014/main" id="{F9C53C70-B42F-4A9E-831B-75629C7738A8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2416" y="1122807"/>
            <a:ext cx="2627445" cy="4297680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178B6-4C2E-4B50-A27E-F284EAF43B33}" type="datetime1">
              <a:rPr lang="en-US" smtClean="0"/>
              <a:t>4/29/2016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11AC-34E4-419E-B025-E3EFF2827B9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276735"/>
      </p:ext>
    </p:extLst>
  </p:cSld>
  <p:clrMapOvr>
    <a:masterClrMapping/>
  </p:clrMapOvr>
</p:sld>
</file>

<file path=ppt/slides/slide21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787865" y="2921173"/>
            <a:ext cx="2745667" cy="1015663"/>
          </a:xfrm>
        </p:spPr>
        <p:txBody>
          <a:bodyPr lIns="182880" tIns="365760" rIns="182880" bIns="365760">
            <a:spAutoFit/>
          </a:bodyPr>
          <a:lstStyle/>
          <a:p>
            <a:endParaRPr lang="en-US" sz="2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8AFBB67-2575-4F5A-96CF-CD2EB02A1EF0}"/>
              </a:ext>
            </a:extLst>
          </p:cNvPr>
          <p:cNvSpPr/>
          <p:nvPr/>
        </p:nvSpPr>
        <p:spPr>
          <a:xfrm>
            <a:off x="0" y="0"/>
            <a:ext cx="813542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Tag=CustomerPhoto&#10;Crop=0&#10;Align=ctr">
            <a:extLst>
              <a:ext uri="{FF2B5EF4-FFF2-40B4-BE49-F238E27FC236}">
                <a16:creationId xmlns:a16="http://schemas.microsoft.com/office/drawing/2014/main" id="{33B79082-7000-4881-ABA7-A1D3A42F8BB9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238" y="640080"/>
            <a:ext cx="6827107" cy="5263134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178B6-4C2E-4B50-A27E-F284EAF43B33}" type="datetime1">
              <a:rPr lang="en-US" smtClean="0"/>
              <a:t>4/29/2016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11AC-34E4-419E-B025-E3EFF2827B9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626263"/>
      </p:ext>
    </p:extLst>
  </p:cSld>
  <p:clrMapOvr>
    <a:masterClrMapping/>
  </p:clrMapOvr>
</p:sld>
</file>

<file path=ppt/slides/slide22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6736080" y="2865774"/>
            <a:ext cx="4797453" cy="1126462"/>
          </a:xfrm>
        </p:spPr>
        <p:txBody>
          <a:bodyPr wrap="square" lIns="182880" tIns="365760" rIns="182880" bIns="365760">
            <a:spAutoFit/>
          </a:bodyPr>
          <a:lstStyle/>
          <a:p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033E82B-6FB2-4161-A161-ED30DBDE9DEB}"/>
              </a:ext>
            </a:extLst>
          </p:cNvPr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8" descr="Tag=CustomerPhoto&#10;Crop=0&#10;Align=ctr">
            <a:extLst>
              <a:ext uri="{FF2B5EF4-FFF2-40B4-BE49-F238E27FC236}">
                <a16:creationId xmlns:a16="http://schemas.microsoft.com/office/drawing/2014/main" id="{7F7C2AE1-DD37-4054-8FF0-426425D3F510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674" y="640080"/>
            <a:ext cx="4818245" cy="5294376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7673" y="6236208"/>
            <a:ext cx="5041231" cy="320040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178B6-4C2E-4B50-A27E-F284EAF43B33}" type="datetime1">
              <a:rPr lang="en-US" smtClean="0"/>
              <a:t>4/29/2016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11AC-34E4-419E-B025-E3EFF2827B9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966156"/>
      </p:ext>
    </p:extLst>
  </p:cSld>
  <p:clrMapOvr>
    <a:masterClrMapping/>
  </p:clrMapOvr>
</p:sld>
</file>

<file path=ppt/slides/slide23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5314132" y="2865774"/>
            <a:ext cx="6219401" cy="1126462"/>
          </a:xfrm>
        </p:spPr>
        <p:txBody>
          <a:bodyPr wrap="square" lIns="182880" tIns="365760" rIns="182880" bIns="365760">
            <a:spAutoFit/>
          </a:bodyPr>
          <a:lstStyle/>
          <a:p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A30BEE6-CF9E-4712-A953-4B67901FC5F5}"/>
              </a:ext>
            </a:extLst>
          </p:cNvPr>
          <p:cNvSpPr/>
          <p:nvPr/>
        </p:nvSpPr>
        <p:spPr>
          <a:xfrm>
            <a:off x="1" y="0"/>
            <a:ext cx="4654296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8" descr="Tag=CustomerPhoto&#10;Crop=0&#10;Align=ctr">
            <a:extLst>
              <a:ext uri="{FF2B5EF4-FFF2-40B4-BE49-F238E27FC236}">
                <a16:creationId xmlns:a16="http://schemas.microsoft.com/office/drawing/2014/main" id="{F45A78DE-7327-4C49-9E75-3D3E5514E657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674" y="640080"/>
            <a:ext cx="3398705" cy="5294376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7673" y="6236208"/>
            <a:ext cx="5041231" cy="320040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178B6-4C2E-4B50-A27E-F284EAF43B33}" type="datetime1">
              <a:rPr lang="en-US" smtClean="0"/>
              <a:t>4/29/2016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11AC-34E4-419E-B025-E3EFF2827B9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128871"/>
      </p:ext>
    </p:extLst>
  </p:cSld>
  <p:clrMapOvr>
    <a:masterClrMapping/>
  </p:clrMapOvr>
</p:sld>
</file>

<file path=ppt/slides/slide24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8D66284-FC02-4AAB-95A0-57F4AC789EA0}"/>
              </a:ext>
            </a:extLst>
          </p:cNvPr>
          <p:cNvSpPr/>
          <p:nvPr/>
        </p:nvSpPr>
        <p:spPr>
          <a:xfrm>
            <a:off x="0" y="-2"/>
            <a:ext cx="6876939" cy="6858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019" y="2834640"/>
            <a:ext cx="5284269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7C7B2C4-B243-4860-B367-DBCEFF103A5E}"/>
              </a:ext>
            </a:extLst>
          </p:cNvPr>
          <p:cNvSpPr/>
          <p:nvPr/>
        </p:nvSpPr>
        <p:spPr>
          <a:xfrm>
            <a:off x="7534656" y="640080"/>
            <a:ext cx="4017264" cy="5261170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B22FB8F-9FBC-45CF-92D5-8A9D7FC09A28}"/>
              </a:ext>
            </a:extLst>
          </p:cNvPr>
          <p:cNvSpPr/>
          <p:nvPr/>
        </p:nvSpPr>
        <p:spPr>
          <a:xfrm>
            <a:off x="7700772" y="806357"/>
            <a:ext cx="3685032" cy="492861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23" descr="Tag=CustomerPhoto&#10;Crop=0&#10;Align=ctr">
            <a:extLst>
              <a:ext uri="{FF2B5EF4-FFF2-40B4-BE49-F238E27FC236}">
                <a16:creationId xmlns:a16="http://schemas.microsoft.com/office/drawing/2014/main" id="{069E0BE7-8295-4EE9-87AD-4D49D99D72D6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5364" y="970949"/>
            <a:ext cx="3355848" cy="4599432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75751" y="6236208"/>
            <a:ext cx="5396174" cy="320040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alpha val="70000"/>
                  </a:schemeClr>
                </a:solidFill>
              </a:rPr>
              <a:t>Sample Footer Text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C99FA-DB6C-4BA2-99BD-74DD55B53859}" type="datetime1">
              <a:rPr lang="en-US" smtClean="0"/>
              <a:t>4/29/2016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11AC-34E4-419E-B025-E3EFF2827B9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887058"/>
      </p:ext>
    </p:extLst>
  </p:cSld>
  <p:clrMapOvr>
    <a:masterClrMapping/>
  </p:clrMapOvr>
</p:sld>
</file>

<file path=ppt/slides/slide25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A6AC7CC-ABAD-4A05-9920-5E22505354C8}"/>
              </a:ext>
            </a:extLst>
          </p:cNvPr>
          <p:cNvSpPr/>
          <p:nvPr/>
        </p:nvSpPr>
        <p:spPr>
          <a:xfrm>
            <a:off x="0" y="-2"/>
            <a:ext cx="6072915" cy="6858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019" y="2834640"/>
            <a:ext cx="4668253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2832DD5-0750-4CB7-AF1E-3A55D38021FD}"/>
              </a:ext>
            </a:extLst>
          </p:cNvPr>
          <p:cNvSpPr/>
          <p:nvPr/>
        </p:nvSpPr>
        <p:spPr>
          <a:xfrm>
            <a:off x="6733032" y="640080"/>
            <a:ext cx="4818888" cy="5261170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A25689-0CEF-4C6F-A6CB-D11F75884A86}"/>
              </a:ext>
            </a:extLst>
          </p:cNvPr>
          <p:cNvSpPr/>
          <p:nvPr/>
        </p:nvSpPr>
        <p:spPr>
          <a:xfrm>
            <a:off x="6877586" y="806357"/>
            <a:ext cx="4511266" cy="492861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3" descr="Tag=CustomerPhoto&#10;Crop=0&#10;Align=ctr">
            <a:extLst>
              <a:ext uri="{FF2B5EF4-FFF2-40B4-BE49-F238E27FC236}">
                <a16:creationId xmlns:a16="http://schemas.microsoft.com/office/drawing/2014/main" id="{393D58FE-66B9-4FDF-BFEB-237DD6A45F5E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4692" y="970949"/>
            <a:ext cx="4159568" cy="4599432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75751" y="6236208"/>
            <a:ext cx="5396174" cy="320040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alpha val="70000"/>
                  </a:schemeClr>
                </a:solidFill>
              </a:rPr>
              <a:t>Sample Footer Text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C99FA-DB6C-4BA2-99BD-74DD55B53859}" type="datetime1">
              <a:rPr lang="en-US" smtClean="0"/>
              <a:t>4/29/2016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11AC-34E4-419E-B025-E3EFF2827B9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001677"/>
      </p:ext>
    </p:extLst>
  </p:cSld>
  <p:clrMapOvr>
    <a:masterClrMapping/>
  </p:clrMapOvr>
</p:sld>
</file>

<file path=ppt/slides/slide26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AF50326-6478-45B6-8E6E-02F136CA7A60}"/>
              </a:ext>
            </a:extLst>
          </p:cNvPr>
          <p:cNvSpPr/>
          <p:nvPr/>
        </p:nvSpPr>
        <p:spPr>
          <a:xfrm>
            <a:off x="0" y="-2"/>
            <a:ext cx="4065963" cy="6858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7889" y="2893470"/>
            <a:ext cx="2787467" cy="1071062"/>
          </a:xfrm>
        </p:spPr>
        <p:txBody>
          <a:bodyPr lIns="182880" tIns="365760" bIns="365760">
            <a:spAutoFit/>
          </a:bodyPr>
          <a:lstStyle/>
          <a:p>
            <a:endParaRPr lang="en-US" sz="24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F61FC49-3E2D-4969-94A0-B0C49108FE48}"/>
              </a:ext>
            </a:extLst>
          </p:cNvPr>
          <p:cNvSpPr/>
          <p:nvPr/>
        </p:nvSpPr>
        <p:spPr>
          <a:xfrm>
            <a:off x="4704519" y="640080"/>
            <a:ext cx="6847401" cy="5261170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CC882F2-41B8-4EBD-9DF4-3005A19E5FF0}"/>
              </a:ext>
            </a:extLst>
          </p:cNvPr>
          <p:cNvSpPr/>
          <p:nvPr/>
        </p:nvSpPr>
        <p:spPr>
          <a:xfrm>
            <a:off x="4880008" y="806357"/>
            <a:ext cx="6508844" cy="492861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3" descr="Tag=CustomerPhoto&#10;Crop=0&#10;Align=ctr">
            <a:extLst>
              <a:ext uri="{FF2B5EF4-FFF2-40B4-BE49-F238E27FC236}">
                <a16:creationId xmlns:a16="http://schemas.microsoft.com/office/drawing/2014/main" id="{E7C0310E-9F29-4964-B1C4-90FE9627FFAB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2139" y="970949"/>
            <a:ext cx="6142121" cy="4599432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75751" y="6236208"/>
            <a:ext cx="5396174" cy="320040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alpha val="70000"/>
                  </a:schemeClr>
                </a:solidFill>
              </a:rPr>
              <a:t>Sample Footer Text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C99FA-DB6C-4BA2-99BD-74DD55B53859}" type="datetime1">
              <a:rPr lang="en-US" smtClean="0"/>
              <a:t>4/29/2016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11AC-34E4-419E-B025-E3EFF2827B9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388834"/>
      </p:ext>
    </p:extLst>
  </p:cSld>
  <p:clrMapOvr>
    <a:masterClrMapping/>
  </p:clrMapOvr>
</p:sld>
</file>

<file path=ppt/slides/slide3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23F38B6-8731-499A-8AD1-BBCA4A5E3226}"/>
              </a:ext>
            </a:extLst>
          </p:cNvPr>
          <p:cNvSpPr/>
          <p:nvPr/>
        </p:nvSpPr>
        <p:spPr>
          <a:xfrm>
            <a:off x="2065020" y="2472487"/>
            <a:ext cx="8055864" cy="3429000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98F783A-1566-4391-9DC3-CAA61B0F6CEE}"/>
              </a:ext>
            </a:extLst>
          </p:cNvPr>
          <p:cNvSpPr/>
          <p:nvPr/>
        </p:nvSpPr>
        <p:spPr>
          <a:xfrm>
            <a:off x="2228088" y="2635996"/>
            <a:ext cx="7729728" cy="310198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5" descr="Tag=CustomerPhoto&#10;Crop=0&#10;Align=ctr">
            <a:extLst>
              <a:ext uri="{FF2B5EF4-FFF2-40B4-BE49-F238E27FC236}">
                <a16:creationId xmlns:a16="http://schemas.microsoft.com/office/drawing/2014/main" id="{515CB42A-7D70-4DDB-8CAD-FF18B05D483A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4204" y="2801671"/>
            <a:ext cx="7397496" cy="2770632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71410-6E14-4E3A-B7D4-B9C76D4FCFAC}" type="datetime1">
              <a:rPr lang="en-US" smtClean="0"/>
              <a:t>4/29/2016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11AC-34E4-419E-B025-E3EFF2827B9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983817"/>
      </p:ext>
    </p:extLst>
  </p:cSld>
  <p:clrMapOvr>
    <a:masterClrMapping/>
  </p:clrMapOvr>
</p:sld>
</file>

<file path=ppt/slides/slide4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D25A6E-507D-4777-BB29-2837F507A61C}"/>
              </a:ext>
            </a:extLst>
          </p:cNvPr>
          <p:cNvSpPr/>
          <p:nvPr/>
        </p:nvSpPr>
        <p:spPr>
          <a:xfrm>
            <a:off x="3520440" y="2537477"/>
            <a:ext cx="5151120" cy="33120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5E7FC9D-1A14-466B-960E-6DEEE1BC1163}"/>
              </a:ext>
            </a:extLst>
          </p:cNvPr>
          <p:cNvSpPr/>
          <p:nvPr/>
        </p:nvSpPr>
        <p:spPr>
          <a:xfrm>
            <a:off x="3686556" y="2703034"/>
            <a:ext cx="4818888" cy="298094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7" descr="Tag=CustomerPhoto&#10;Crop=0&#10;Align=ctr">
            <a:extLst>
              <a:ext uri="{FF2B5EF4-FFF2-40B4-BE49-F238E27FC236}">
                <a16:creationId xmlns:a16="http://schemas.microsoft.com/office/drawing/2014/main" id="{C85CFAC1-E9A1-4920-B115-A85D8248573F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148" y="2867626"/>
            <a:ext cx="4489704" cy="2651760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71410-6E14-4E3A-B7D4-B9C76D4FCFAC}" type="datetime1">
              <a:rPr lang="en-US" smtClean="0"/>
              <a:t>4/29/2016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11AC-34E4-419E-B025-E3EFF2827B9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794483"/>
      </p:ext>
    </p:extLst>
  </p:cSld>
  <p:clrMapOvr>
    <a:masterClrMapping/>
  </p:clrMapOvr>
</p:sld>
</file>

<file path=ppt/slides/slide5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83F13ED-9605-4AFE-81A3-0DD129F54058}"/>
              </a:ext>
            </a:extLst>
          </p:cNvPr>
          <p:cNvSpPr/>
          <p:nvPr/>
        </p:nvSpPr>
        <p:spPr>
          <a:xfrm>
            <a:off x="4215865" y="2537477"/>
            <a:ext cx="3760270" cy="33120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0B81FDD-304B-4062-BBAD-115C5EE0AB0E}"/>
              </a:ext>
            </a:extLst>
          </p:cNvPr>
          <p:cNvSpPr/>
          <p:nvPr/>
        </p:nvSpPr>
        <p:spPr>
          <a:xfrm>
            <a:off x="4381500" y="2703034"/>
            <a:ext cx="3429000" cy="298094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7" descr="Tag=CustomerPhoto&#10;Crop=0&#10;Align=ctr">
            <a:extLst>
              <a:ext uri="{FF2B5EF4-FFF2-40B4-BE49-F238E27FC236}">
                <a16:creationId xmlns:a16="http://schemas.microsoft.com/office/drawing/2014/main" id="{061D233C-CD94-4CB7-A099-8977E9F58286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6092" y="2867626"/>
            <a:ext cx="3099816" cy="2651760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71410-6E14-4E3A-B7D4-B9C76D4FCFAC}" type="datetime1">
              <a:rPr lang="en-US" smtClean="0"/>
              <a:t>4/29/2016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11AC-34E4-419E-B025-E3EFF2827B9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611011"/>
      </p:ext>
    </p:extLst>
  </p:cSld>
  <p:clrMapOvr>
    <a:masterClrMapping/>
  </p:clrMapOvr>
</p:sld>
</file>

<file path=ppt/slides/slide6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D0F6CD6-57EC-4AE5-930D-E97EBB0FB8B8}"/>
              </a:ext>
            </a:extLst>
          </p:cNvPr>
          <p:cNvSpPr/>
          <p:nvPr/>
        </p:nvSpPr>
        <p:spPr>
          <a:xfrm>
            <a:off x="4770120" y="2537477"/>
            <a:ext cx="2651760" cy="33120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80AF555-D800-425F-AA53-403F8BF44090}"/>
              </a:ext>
            </a:extLst>
          </p:cNvPr>
          <p:cNvSpPr/>
          <p:nvPr/>
        </p:nvSpPr>
        <p:spPr>
          <a:xfrm>
            <a:off x="4934712" y="2703034"/>
            <a:ext cx="2322576" cy="298094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7" descr="Tag=CustomerPhoto&#10;Crop=0&#10;Align=ctr">
            <a:extLst>
              <a:ext uri="{FF2B5EF4-FFF2-40B4-BE49-F238E27FC236}">
                <a16:creationId xmlns:a16="http://schemas.microsoft.com/office/drawing/2014/main" id="{C77451C9-6191-4FF0-9870-D9AF4688514B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8181" y="2867626"/>
            <a:ext cx="1995638" cy="2651760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71410-6E14-4E3A-B7D4-B9C76D4FCFAC}" type="datetime1">
              <a:rPr lang="en-US" smtClean="0"/>
              <a:t>4/29/2016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11AC-34E4-419E-B025-E3EFF2827B9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053568"/>
      </p:ext>
    </p:extLst>
  </p:cSld>
  <p:clrMapOvr>
    <a:masterClrMapping/>
  </p:clrMapOvr>
</p:sld>
</file>

<file path=ppt/slides/slide7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EDED847-34F1-4353-AA83-1525E9E40671}"/>
              </a:ext>
            </a:extLst>
          </p:cNvPr>
          <p:cNvSpPr/>
          <p:nvPr/>
        </p:nvSpPr>
        <p:spPr>
          <a:xfrm>
            <a:off x="0" y="-1"/>
            <a:ext cx="12192000" cy="547677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407599" y="4928136"/>
            <a:ext cx="7729728" cy="1134402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0" name="Picture 5" descr="Tag=CustomerPhoto&#10;Crop=0&#10;Align=ctr">
            <a:extLst>
              <a:ext uri="{FF2B5EF4-FFF2-40B4-BE49-F238E27FC236}">
                <a16:creationId xmlns:a16="http://schemas.microsoft.com/office/drawing/2014/main" id="{2B533FD1-F7A6-4679-BAD0-A39F006B0E8E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120" y="960118"/>
            <a:ext cx="10271760" cy="3556535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CE1C3-8ECA-4F6A-BDEA-CC91ECB74DEE}" type="datetime1">
              <a:rPr lang="en-US" smtClean="0"/>
              <a:t>4/29/2016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11AC-34E4-419E-B025-E3EFF2827B9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946210"/>
      </p:ext>
    </p:extLst>
  </p:cSld>
  <p:clrMapOvr>
    <a:masterClrMapping/>
  </p:clrMapOvr>
</p:sld>
</file>

<file path=ppt/slides/slide8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7AD7C5BE-418C-4A44-91BF-28E411F75BCA}"/>
              </a:ext>
            </a:extLst>
          </p:cNvPr>
          <p:cNvSpPr/>
          <p:nvPr/>
        </p:nvSpPr>
        <p:spPr>
          <a:xfrm>
            <a:off x="960120" y="1559052"/>
            <a:ext cx="10271760" cy="4347972"/>
          </a:xfrm>
          <a:prstGeom prst="rect">
            <a:avLst/>
          </a:prstGeom>
          <a:solidFill>
            <a:srgbClr val="FFFFFF"/>
          </a:solidFill>
          <a:ln w="317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ln>
            <a:solidFill>
              <a:srgbClr val="404040"/>
            </a:solidFill>
          </a:ln>
        </p:spPr>
        <p:txBody>
          <a:bodyPr/>
          <a:lstStyle/>
          <a:p>
            <a:endParaRPr lang="en-US" dirty="0"/>
          </a:p>
        </p:txBody>
      </p:sp>
      <p:pic>
        <p:nvPicPr>
          <p:cNvPr id="14" name="Picture 8" descr="Tag=CustomerPhoto&#10;Crop=0&#10;Align=ctr">
            <a:extLst>
              <a:ext uri="{FF2B5EF4-FFF2-40B4-BE49-F238E27FC236}">
                <a16:creationId xmlns:a16="http://schemas.microsoft.com/office/drawing/2014/main" id="{24B05707-D478-4443-A019-B705A84FE4E1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4752" y="2482596"/>
            <a:ext cx="9314170" cy="2930652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D0817-BCF5-4C2D-96DE-BB1131033AB9}" type="datetime1">
              <a:rPr lang="en-US" smtClean="0"/>
              <a:pPr/>
              <a:t>4/29/2016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11AC-34E4-419E-B025-E3EFF2827B9C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035945"/>
      </p:ext>
    </p:extLst>
  </p:cSld>
  <p:clrMapOvr>
    <a:masterClrMapping/>
  </p:clrMapOvr>
</p:sld>
</file>

<file path=ppt/slides/slide9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5FA21C72-692C-49FD-9EB4-DDDDDEBD4BD6}"/>
              </a:ext>
            </a:extLst>
          </p:cNvPr>
          <p:cNvSpPr/>
          <p:nvPr/>
        </p:nvSpPr>
        <p:spPr>
          <a:xfrm>
            <a:off x="1575405" y="950977"/>
            <a:ext cx="9041190" cy="4956047"/>
          </a:xfrm>
          <a:prstGeom prst="rect">
            <a:avLst/>
          </a:prstGeom>
          <a:solidFill>
            <a:srgbClr val="FFFFFF"/>
          </a:solidFill>
          <a:ln w="317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8" descr="Tag=CustomerPhoto&#10;Crop=0&#10;Align=ctr">
            <a:extLst>
              <a:ext uri="{FF2B5EF4-FFF2-40B4-BE49-F238E27FC236}">
                <a16:creationId xmlns:a16="http://schemas.microsoft.com/office/drawing/2014/main" id="{15CB8191-226B-4EA0-9499-568C339A9C66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6210" y="1271016"/>
            <a:ext cx="7915425" cy="4315968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FBAF941A-6830-47A3-B63C-7C7B66AEA73B}"/>
              </a:ext>
            </a:extLst>
          </p:cNvPr>
          <p:cNvSpPr/>
          <p:nvPr/>
        </p:nvSpPr>
        <p:spPr>
          <a:xfrm>
            <a:off x="632380" y="624518"/>
            <a:ext cx="2157984" cy="2157984"/>
          </a:xfrm>
          <a:prstGeom prst="ellipse">
            <a:avLst/>
          </a:prstGeom>
          <a:solidFill>
            <a:srgbClr val="404040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96972" y="789110"/>
            <a:ext cx="1828800" cy="1828800"/>
          </a:xfrm>
          <a:prstGeom prst="ellipse">
            <a:avLst/>
          </a:prstGeom>
          <a:noFill/>
          <a:ln>
            <a:solidFill>
              <a:srgbClr val="FFFFFF"/>
            </a:solidFill>
          </a:ln>
        </p:spPr>
        <p:txBody>
          <a:bodyPr lIns="18288" tIns="18288" rIns="18288" bIns="18288">
            <a:normAutofit/>
          </a:bodyPr>
          <a:lstStyle/>
          <a:p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D0817-BCF5-4C2D-96DE-BB1131033AB9}" type="datetime1">
              <a:rPr lang="en-US" smtClean="0"/>
              <a:t>4/29/2016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11AC-34E4-419E-B025-E3EFF2827B9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396557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6570</TotalTime>
  <Words>182</Words>
  <Application>Microsoft Office PowerPoint</Application>
  <PresentationFormat>Widescreen</PresentationFormat>
  <Paragraphs>130</Paragraphs>
  <Slides>26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Gill Sans MT</vt:lpstr>
      <vt:lpstr>Parcel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Schilling</dc:creator>
  <cp:lastModifiedBy>Christopher Maloney (POWERPOINT)</cp:lastModifiedBy>
  <cp:revision>108</cp:revision>
  <dcterms:created xsi:type="dcterms:W3CDTF">2015-10-15T18:26:42Z</dcterms:created>
  <dcterms:modified xsi:type="dcterms:W3CDTF">2016-04-29T18:04:20Z</dcterms:modified>
</cp:coreProperties>
</file>