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8" r:id="rId2"/>
    <p:sldId id="260" r:id="rId3"/>
    <p:sldId id="267" r:id="rId4"/>
    <p:sldId id="287" r:id="rId5"/>
    <p:sldId id="286" r:id="rId6"/>
    <p:sldId id="295" r:id="rId7"/>
    <p:sldId id="256" r:id="rId8"/>
    <p:sldId id="302" r:id="rId9"/>
    <p:sldId id="266" r:id="rId10"/>
    <p:sldId id="300" r:id="rId11"/>
    <p:sldId id="265" r:id="rId12"/>
    <p:sldId id="263" r:id="rId13"/>
    <p:sldId id="297" r:id="rId14"/>
    <p:sldId id="298" r:id="rId15"/>
    <p:sldId id="299" r:id="rId16"/>
    <p:sldId id="268" r:id="rId17"/>
    <p:sldId id="293" r:id="rId18"/>
    <p:sldId id="292" r:id="rId19"/>
    <p:sldId id="291" r:id="rId20"/>
    <p:sldId id="296" r:id="rId21"/>
    <p:sldId id="272" r:id="rId22"/>
    <p:sldId id="278" r:id="rId23"/>
    <p:sldId id="294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ID=2c2c03ed-daf9-4cda-9066-afbc16f3d9f7
FamilyID=NoFamily
Recipe=NON_CROP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585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ID=8fa2d301-7869-4f3f-960d-28c10f0fa16d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1169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ID=9962dfe5-344a-47fa-8a7b-6af15c046113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8199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ID=4d42e2bb-2c47-4ad0-9b8a-c26987715c8a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7249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ID=ff4c2bbf-1187-4096-95ca-597fd4ecbdaa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9917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ID=f0282fa2-7f6b-41cc-b8e6-1efd9bb0ceed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255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ID=958212b9-ac78-476e-bbc6-a1b65df66c33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1581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ID=b129b0f3-c3e7-42be-af13-5c134c87d21e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7917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ID=55c09107-28d9-4680-ba55-5b818e2e0e12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7936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ID=576c4b63-2bd9-42b2-872d-de9ff994be3f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3543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ID=b2486738-b3f0-4ec3-ba8e-bc863015a039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1152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ID=93fa10b8-d780-4a6a-ad14-db99b2e92c02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127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ID=052f70c5-1539-41e8-acfe-36782421d44f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0632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ID=1bb499f9-59b7-4b20-b19b-330d895bc9bb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94600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ID=0be99ad6-59f6-454c-b365-d43cd4364fb0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955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ID=ffa7c287-1b66-41f3-b707-b2ec419c1931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8885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ID=af43c3c7-1c24-4a40-a34e-3d3388c4c4ca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43724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ID=07441f25-e524-400d-a86b-c5c640a6ddf4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2787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ID=c0ebd0de-a38d-4eb8-8136-e937908f4ac3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3938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ID=0ec52eb1-bd2a-4bd5-af45-a81fef3dd0b8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6003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ID=99b918b2-37df-4fcc-9270-73c1679c3461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3512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ID=4617b881-d491-43f8-bbbc-5d31d8947916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959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ID=ca42f2d3-6b6d-4b87-a3ee-02f5031f43fb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7386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ID=a6ea557a-f339-447d-a09c-bd299ad9ab54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5059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ID=d6f2fdfb-9cd3-4a64-94e2-6a5504b450e7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8436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ID=8acaac38-9a83-494a-b32a-16e22be6bca4
FamilyID=NoFamily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6307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4847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6552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8122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301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99760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46549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1980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8224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CC59F8D-E308-42B6-A477-34F32507A93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599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t">
            <a:extLst>
              <a:ext uri="{FF2B5EF4-FFF2-40B4-BE49-F238E27FC236}">
                <a16:creationId xmlns:a16="http://schemas.microsoft.com/office/drawing/2014/main" id="{59915BA3-70BD-41F3-97CA-12639B424B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9155D-FC21-4E12-A4CE-D76C67D015B3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ABEA6-0CE6-4D0E-9BB1-11A9019CD3C2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B0A17-8AAE-4DA9-B844-B83F4155317A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BB7CF12-5AE9-4991-B410-F458139C96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16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475DD949-B409-4D7D-BB89-3536BCE0CBCB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AD247F-6B4A-42C0-A6BF-DAFA51BE5F17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9A779-5AC1-4997-9A29-3B0758135AE8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68A123A2-EF2B-4E02-9D65-EFEB63793E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91914A-74C6-4386-8D84-32E3AB929102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92D28-F2C9-481C-9F2A-CD5FD86F02A1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9AB87-B2CF-40C1-B316-92ED1EBF3D75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 descr="Tag=CustomerPhoto&#10;Crop=0&#10;Align=ctr">
            <a:extLst>
              <a:ext uri="{FF2B5EF4-FFF2-40B4-BE49-F238E27FC236}">
                <a16:creationId xmlns:a16="http://schemas.microsoft.com/office/drawing/2014/main" id="{CFCFF74B-37B7-4BB2-BF92-7917C3EA049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E5ED3C-15EE-4353-B613-6B2EB0BD54A7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C971C-958B-49A0-AE1F-583E9FE90647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1BBBCE-75C7-4256-94AE-516070BA9A91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647CA8A-4233-4934-B5B4-2EE8729589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80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8C4348B-B100-4EB1-80EF-E2B5A44C36FC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90F44-D85D-4C0A-A853-4F2DCB70D8B9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1ED9F-9D16-4330-89E9-D41CAF8BECA9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39AC6FA2-5DFD-493E-A712-E4496CF8E0A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00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62ADE4-D2A2-4020-B20E-56D16C2D6670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D5FBE-91A0-4BF7-AB0C-38F46317CFF5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09FD6-64B3-48B4-A217-6B917E0B6A0F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D5EA96A-E78E-45CD-A429-43CECD528AA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891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887C3-8FB2-4155-BA3C-F41E8B433A3A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8F22F-C67E-4C74-8E8D-FE180BACE327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Tag=CustomerPhoto&#10;Crop=0&#10;Align=ctr">
            <a:extLst>
              <a:ext uri="{FF2B5EF4-FFF2-40B4-BE49-F238E27FC236}">
                <a16:creationId xmlns:a16="http://schemas.microsoft.com/office/drawing/2014/main" id="{19DE362F-4637-48A6-9155-A3DCD12A240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B972-EE43-4D22-A7F7-858654077488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99233C-7D84-40F9-912C-BA61A0218F4A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DB303779-D8E3-4E42-B501-CF65A7C92B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0534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76F57-C1FD-462D-8D82-AC28BE7A35AC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EA6BA-6E4C-4492-85DC-382970CDC9DE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43ECD1AD-20E2-42B3-8DC0-098C6808E7B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9511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A030C-F8C3-43C4-8E5B-93111F968EAF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4C1F6-0836-49E2-8AF7-77C6D38D1B40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99CE12F3-6476-4106-BAC9-31B9EB36D3A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8141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b">
            <a:extLst>
              <a:ext uri="{FF2B5EF4-FFF2-40B4-BE49-F238E27FC236}">
                <a16:creationId xmlns:a16="http://schemas.microsoft.com/office/drawing/2014/main" id="{63C24F61-2E31-411E-8895-6066FCDD2D0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533829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D0858-B81C-48E0-B56C-D19111A7004B}"/>
              </a:ext>
            </a:extLst>
          </p:cNvPr>
          <p:cNvSpPr/>
          <p:nvPr/>
        </p:nvSpPr>
        <p:spPr>
          <a:xfrm>
            <a:off x="7979342" y="640080"/>
            <a:ext cx="359359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5DCF7-E74C-43BA-AFD5-67E6EE5E9E86}"/>
              </a:ext>
            </a:extLst>
          </p:cNvPr>
          <p:cNvSpPr/>
          <p:nvPr/>
        </p:nvSpPr>
        <p:spPr>
          <a:xfrm>
            <a:off x="8143172" y="802767"/>
            <a:ext cx="32659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8C7D414D-FF10-4263-B32D-057B5B21264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16" y="1122807"/>
            <a:ext cx="2627445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673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lIns="182880" tIns="365760" rIns="182880" bIns="365760">
            <a:spAutoFit/>
          </a:bodyPr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30027-8F78-4D8F-9B43-E1C8B4D50E8D}"/>
              </a:ext>
            </a:extLst>
          </p:cNvPr>
          <p:cNvSpPr/>
          <p:nvPr/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0&#10;Align=ctr">
            <a:extLst>
              <a:ext uri="{FF2B5EF4-FFF2-40B4-BE49-F238E27FC236}">
                <a16:creationId xmlns:a16="http://schemas.microsoft.com/office/drawing/2014/main" id="{08BE6EFD-F414-460A-B083-70BEE56DA7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" y="640080"/>
            <a:ext cx="6827107" cy="52631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865774"/>
            <a:ext cx="4797453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12FDE2-4863-4EC3-B879-2D7CA55116B1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99752303-61A9-4585-BD86-5E06B4CBE0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481824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14132" y="2865774"/>
            <a:ext cx="6219401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ADCDD-6B41-4AB5-BAB5-5F0D88883152}"/>
              </a:ext>
            </a:extLst>
          </p:cNvPr>
          <p:cNvSpPr/>
          <p:nvPr/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1A6CDE38-73C8-4762-86D6-DA1FF815206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339870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28871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31C88D-DD14-4A0D-BFF9-02D5F123AF2F}"/>
              </a:ext>
            </a:extLst>
          </p:cNvPr>
          <p:cNvSpPr/>
          <p:nvPr/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5284269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FDC1C-12A2-4840-AF49-F7B90AD1932E}"/>
              </a:ext>
            </a:extLst>
          </p:cNvPr>
          <p:cNvSpPr/>
          <p:nvPr/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BFF4C-0929-44A7-A067-6ACAFF46BBC9}"/>
              </a:ext>
            </a:extLst>
          </p:cNvPr>
          <p:cNvSpPr/>
          <p:nvPr/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3" descr="Tag=CustomerPhoto&#10;Crop=0&#10;Align=ctr">
            <a:extLst>
              <a:ext uri="{FF2B5EF4-FFF2-40B4-BE49-F238E27FC236}">
                <a16:creationId xmlns:a16="http://schemas.microsoft.com/office/drawing/2014/main" id="{439D590E-C421-4459-B473-0743E8FEA8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64" y="970949"/>
            <a:ext cx="335584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7058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6E097C-3586-44FC-970F-446D81AACAFA}"/>
              </a:ext>
            </a:extLst>
          </p:cNvPr>
          <p:cNvSpPr/>
          <p:nvPr/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4668253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1C017-E668-4467-A41B-98EA5A85D94F}"/>
              </a:ext>
            </a:extLst>
          </p:cNvPr>
          <p:cNvSpPr/>
          <p:nvPr/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1EA41-0EB8-486B-9921-FC874C18032B}"/>
              </a:ext>
            </a:extLst>
          </p:cNvPr>
          <p:cNvSpPr/>
          <p:nvPr/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D063EE2E-26A0-4DB1-8064-CCB76588873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970949"/>
            <a:ext cx="415956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167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ECA13-0683-4504-832C-16B913962270}"/>
              </a:ext>
            </a:extLst>
          </p:cNvPr>
          <p:cNvSpPr/>
          <p:nvPr/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lIns="182880" tIns="365760" bIns="365760">
            <a:spAutoFit/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FD4C0-669C-4A18-B817-741931AA02B5}"/>
              </a:ext>
            </a:extLst>
          </p:cNvPr>
          <p:cNvSpPr/>
          <p:nvPr/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DFD65-2024-431D-B707-1F4B559728DD}"/>
              </a:ext>
            </a:extLst>
          </p:cNvPr>
          <p:cNvSpPr/>
          <p:nvPr/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327EA73E-00D1-4676-A10D-B88610FCB8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39" y="970949"/>
            <a:ext cx="6142121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883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03616-1B65-42F6-AAE7-992DCA8FA4D4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1F0F5-40B6-4F6E-8D62-B1522A193667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Tag=CustomerPhoto&#10;Crop=0&#10;Align=ctr">
            <a:extLst>
              <a:ext uri="{FF2B5EF4-FFF2-40B4-BE49-F238E27FC236}">
                <a16:creationId xmlns:a16="http://schemas.microsoft.com/office/drawing/2014/main" id="{DC98AADA-0731-4131-95FD-E9DF2D781D0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46C35-7F60-44B1-B2ED-5D4E363CD36C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C10609-7FBD-4D55-9FAF-1C09D42398FB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0&#10;Align=ctr">
            <a:extLst>
              <a:ext uri="{FF2B5EF4-FFF2-40B4-BE49-F238E27FC236}">
                <a16:creationId xmlns:a16="http://schemas.microsoft.com/office/drawing/2014/main" id="{AD21B717-7B9E-403B-95D3-51E6F1913B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4483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7A77C-8A2A-4C5C-A503-5C2B79E5D8C2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8A60CC-D2D0-491F-8F73-9A7C3369AF62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EF0143B5-BD06-485B-857D-918A98C1DB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1011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815FD-D026-47B0-8F13-2DDFA601B8D7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E6A69-1182-4891-8985-5BD29E83734D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27E5B563-10BA-4D0E-A989-E714C1D63F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356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F55726-8F4D-499B-B9C5-862F4015A5CE}"/>
              </a:ext>
            </a:extLst>
          </p:cNvPr>
          <p:cNvSpPr/>
          <p:nvPr/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ctr">
            <a:extLst>
              <a:ext uri="{FF2B5EF4-FFF2-40B4-BE49-F238E27FC236}">
                <a16:creationId xmlns:a16="http://schemas.microsoft.com/office/drawing/2014/main" id="{565A1B22-ECE6-4BE8-B7A2-D374CA352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60118"/>
            <a:ext cx="10271760" cy="35565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9FDCA6-5947-4604-9928-D67DB5CA8B29}"/>
              </a:ext>
            </a:extLst>
          </p:cNvPr>
          <p:cNvSpPr/>
          <p:nvPr/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ln>
            <a:solidFill>
              <a:srgbClr val="404040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029158B4-3A62-4B67-ABE7-A4C6920B904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482596"/>
            <a:ext cx="9314170" cy="29306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5945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821C50-E8C1-4972-A077-64A1F02FCA47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3D06FDE4-8257-47FC-9158-21A34E84849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271016"/>
            <a:ext cx="7915425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25D72C-CBD6-4479-9043-6B4FB2A5B7D6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6571</TotalTime>
  <Words>182</Words>
  <Application>Microsoft Office PowerPoint</Application>
  <PresentationFormat>Widescreen</PresentationFormat>
  <Paragraphs>130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109</cp:revision>
  <dcterms:created xsi:type="dcterms:W3CDTF">2015-10-15T18:26:42Z</dcterms:created>
  <dcterms:modified xsi:type="dcterms:W3CDTF">2016-04-29T18:04:23Z</dcterms:modified>
</cp:coreProperties>
</file>