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</p:sldMasterIdLst>
  <p:notesMasterIdLst>
    <p:notesMasterId r:id="rId29"/>
  </p:notesMasterIdLst>
  <p:sldIdLst>
    <p:sldId id="258" r:id="rId3"/>
    <p:sldId id="260" r:id="rId4"/>
    <p:sldId id="267" r:id="rId5"/>
    <p:sldId id="287" r:id="rId6"/>
    <p:sldId id="286" r:id="rId7"/>
    <p:sldId id="295" r:id="rId8"/>
    <p:sldId id="256" r:id="rId9"/>
    <p:sldId id="302" r:id="rId10"/>
    <p:sldId id="266" r:id="rId11"/>
    <p:sldId id="300" r:id="rId12"/>
    <p:sldId id="265" r:id="rId13"/>
    <p:sldId id="263" r:id="rId14"/>
    <p:sldId id="297" r:id="rId15"/>
    <p:sldId id="298" r:id="rId16"/>
    <p:sldId id="299" r:id="rId17"/>
    <p:sldId id="268" r:id="rId18"/>
    <p:sldId id="293" r:id="rId19"/>
    <p:sldId id="292" r:id="rId20"/>
    <p:sldId id="291" r:id="rId21"/>
    <p:sldId id="296" r:id="rId22"/>
    <p:sldId id="272" r:id="rId23"/>
    <p:sldId id="278" r:id="rId24"/>
    <p:sldId id="294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2C31"/>
    <a:srgbClr val="4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ID=12e5a104-5356-414f-8aa0-293bfa4156e6
FamilyID=NoFamily
Recipe=NON_CROP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585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ID=7bbd49af-b122-4757-a120-0755438bc7bb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1030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ID=d8861de8-4b0b-4eae-ad0e-e510caddaa4c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850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ID=0444ab3a-50fc-43b8-9709-d5806899d03d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1933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ID=6bf67b72-b0b2-494d-b499-a69e95b3b229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2086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ID=381a32dd-5a5c-454d-a5f2-ad6b25561983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336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ID=b50a75f3-a2bb-4a0e-a8d8-71b06128d5dc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2293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ID=4df59df7-9c77-4968-a106-f57b5048402c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9682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ID=c143070b-e7d6-4cbc-a9c1-638684cb09a8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470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ID=869eed55-df5e-4676-b220-881decb0cc2a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0340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ID=1460c6fc-fcbd-4494-91fc-48aebfc5cd1e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8149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ID=2960a889-94b9-432d-9e8d-c632aa0e7def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5675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ID=01520ecc-9e05-4739-bf4e-4b4ad4651dcc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294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ID=3c6cdefc-a37a-4411-95e5-7802754daa10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1795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ID=de31bd54-f64e-48c4-a835-0cd82b098d1d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285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ID=0613c2db-a7d1-4f75-9b66-6411237129a2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3034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ID=eaf82804-b554-42fa-b2f5-6077464fe2b0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1692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ID=47813f30-edd7-42e9-acc6-4e8feaaec469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7091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ID=5cb94fa8-4fdc-4ce9-b682-3c52076d65df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5778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ID=92d18e5e-07c6-4121-a257-0eac7245375a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0378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ID=345548c6-ece8-46a3-bf35-f0c636375ae1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5681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ID=8a843d3e-da7e-4a59-abd8-a0252b2304e5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534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ID=8a83f6a4-e255-4830-858c-451db2f53f62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10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ID=01855279-6e2c-45db-b902-2388cbb63e8a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2675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ID=3c26eb81-8cf2-4979-b5c2-c582e5a6d080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7006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ID=e5b9dbd5-e047-44e1-9e62-2b756cd5a955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5783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140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7977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79115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5601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7710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560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30434"/>
      </p:ext>
    </p:extLst>
  </p:cSld>
  <p:clrMapOvr>
    <a:masterClrMapping/>
  </p:clrMapOvr>
</p:sldLayout>
</file>

<file path=ppt/slideLayouts/slideLayout1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5221"/>
      </p:ext>
    </p:extLst>
  </p:cSld>
  <p:clrMapOvr>
    <a:masterClrMapping/>
  </p:clrMapOvr>
</p:sldLayout>
</file>

<file path=ppt/slideLayouts/slideLayout1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7353"/>
      </p:ext>
    </p:extLst>
  </p:cSld>
  <p:clrMapOvr>
    <a:masterClrMapping/>
  </p:clrMapOvr>
</p:sldLayout>
</file>

<file path=ppt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3F74875-5ADA-42E2-884A-93624DFFCF5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689"/>
      </p:ext>
    </p:extLst>
  </p:cSld>
  <p:clrMapOvr>
    <a:masterClrMapping/>
  </p:clrMapOvr>
</p:sldLayout>
</file>

<file path=ppt/slideLayouts/slideLayout2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B0D8798-975F-40D7-8414-42CD367C2A65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727"/>
      </p:ext>
    </p:extLst>
  </p:cSld>
  <p:clrMapOvr>
    <a:masterClrMapping/>
  </p:clrMapOvr>
</p:sldLayout>
</file>

<file path=ppt/slideLayouts/slideLayout2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14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3908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2776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592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5549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37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7E3322-E112-45E6-94DF-8A81D0CFF53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E3F2F5-2095-49AA-9D67-80B712252892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t">
            <a:extLst>
              <a:ext uri="{FF2B5EF4-FFF2-40B4-BE49-F238E27FC236}">
                <a16:creationId xmlns:a16="http://schemas.microsoft.com/office/drawing/2014/main" id="{AC9855F4-7778-449F-97AA-F2C5998DBB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8EA08-01BF-4943-9ED7-AE3E5E72883C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5F6F-B8B9-47D6-B71D-F6C746414BF5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2DB02-6E53-4AD6-A430-A21F24707DA0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279FD2A4-AD5D-4C03-9451-3E972001572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B6C7F62-D8D3-461E-81EE-CF322451FF60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9E811-D41A-421D-9104-82AC32A91574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9DE43-EE61-49F6-AD99-D62F8F5857C6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E3E65670-502A-4B5D-810D-1B4C434688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A5CDDA-09D3-4374-A493-8EE47F57F6E4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7EAA4-3A1D-4AE1-9D2B-2AEF65405ACC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AE2E3-8FE6-429E-B053-D64D4CB75EF9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Tag=CustomerPhoto&#10;Crop=0&#10;Align=ctr">
            <a:extLst>
              <a:ext uri="{FF2B5EF4-FFF2-40B4-BE49-F238E27FC236}">
                <a16:creationId xmlns:a16="http://schemas.microsoft.com/office/drawing/2014/main" id="{1AEF785A-CFF3-4EDA-BCD2-03F54982F4B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E661A0-C004-462F-B96E-0AF264B37289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FCAB7-A771-4F9F-9633-8DF1BB08E63F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11AAE-EBDC-48A3-B867-41382DFCA87D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6A3867EB-0C31-457C-A86F-1DE6540EC6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4136A9FB-CA0D-469F-8416-7FD12C38EDA1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4A45A-3EF1-4A83-AA29-AA16C8321ECB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2AFFD-1E5E-462A-871A-FC8705C4DCDF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221E464E-707B-4944-A46D-C149878E9A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00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7795A7-9891-4E29-A02F-6280F2067E3D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3232A-5F5F-47C7-B5C8-325EE2DEF732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1B43A-26CB-435C-A34A-5D4E1310D494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5C146153-4003-4C8E-8790-658670E9DD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67C49-26B6-4DC8-881C-7961803B30C3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60FED-4396-4BE6-B18E-420D8B228EC9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Tag=CustomerPhoto&#10;Crop=0&#10;Align=ctr">
            <a:extLst>
              <a:ext uri="{FF2B5EF4-FFF2-40B4-BE49-F238E27FC236}">
                <a16:creationId xmlns:a16="http://schemas.microsoft.com/office/drawing/2014/main" id="{7A60D1F1-7C48-4332-AA62-DD260BDE7DF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DBC4B-FEF2-43F0-9210-C5AEEEDC6323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E4C7A-6607-40BB-B446-6AC2E62CF7D8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B12A2CF8-A180-437E-BD71-5EEC4BFDE9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0534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9F4BC-D5A7-4286-AFAA-E4A3AB60C48E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CEE55-F4C7-431A-A9ED-051B8D809138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9D38D1C6-D28C-4577-B136-B9F1502B86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511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F33E0-F890-4A88-8D8B-C13E399B560B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53CCD-E65F-44FE-8F45-1C35156A6571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D7371EC6-DB90-4F9D-AF0A-ECB0688EA4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814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b">
            <a:extLst>
              <a:ext uri="{FF2B5EF4-FFF2-40B4-BE49-F238E27FC236}">
                <a16:creationId xmlns:a16="http://schemas.microsoft.com/office/drawing/2014/main" id="{519119F3-D532-4CE8-B186-0C2A428FC90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533829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C340E6-FFF9-42E4-896B-D8289AF64D43}"/>
              </a:ext>
            </a:extLst>
          </p:cNvPr>
          <p:cNvSpPr/>
          <p:nvPr/>
        </p:nvSpPr>
        <p:spPr>
          <a:xfrm>
            <a:off x="7979342" y="640080"/>
            <a:ext cx="359359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C1D08-44E3-4643-B9DF-7A70A71AABF1}"/>
              </a:ext>
            </a:extLst>
          </p:cNvPr>
          <p:cNvSpPr/>
          <p:nvPr/>
        </p:nvSpPr>
        <p:spPr>
          <a:xfrm>
            <a:off x="8143172" y="802767"/>
            <a:ext cx="32659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F9BBFC69-4DE2-4072-9FC6-D78497081E7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16" y="1122807"/>
            <a:ext cx="2627445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73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lIns="182880" tIns="365760" rIns="182880" bIns="365760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292BA-AF19-493A-9BA9-393B5268C697}"/>
              </a:ext>
            </a:extLst>
          </p:cNvPr>
          <p:cNvSpPr/>
          <p:nvPr/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ctr">
            <a:extLst>
              <a:ext uri="{FF2B5EF4-FFF2-40B4-BE49-F238E27FC236}">
                <a16:creationId xmlns:a16="http://schemas.microsoft.com/office/drawing/2014/main" id="{9E16E7B0-A129-44D8-AD28-016FE109816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" y="640080"/>
            <a:ext cx="6827107" cy="52631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865774"/>
            <a:ext cx="4797453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9D792-FFE5-4D55-9FFB-16CA1B3295F8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5C3C4901-7807-4049-8359-27847C8CA48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481824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14132" y="2865774"/>
            <a:ext cx="6219401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3CDA1-09D9-4FAC-B3BD-23A49D47BCCB}"/>
              </a:ext>
            </a:extLst>
          </p:cNvPr>
          <p:cNvSpPr/>
          <p:nvPr/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FAFC4103-A57D-4E15-97EE-BB7DEF7AEF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339870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ED13E8-14DA-4AB4-A032-910D4677AE63}"/>
              </a:ext>
            </a:extLst>
          </p:cNvPr>
          <p:cNvSpPr/>
          <p:nvPr/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5284269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21592-71EB-4EF1-96FE-2A254560C2DA}"/>
              </a:ext>
            </a:extLst>
          </p:cNvPr>
          <p:cNvSpPr/>
          <p:nvPr/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FE66C-D938-4AD7-87AA-E79DD45DF396}"/>
              </a:ext>
            </a:extLst>
          </p:cNvPr>
          <p:cNvSpPr/>
          <p:nvPr/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3" descr="Tag=CustomerPhoto&#10;Crop=0&#10;Align=ctr">
            <a:extLst>
              <a:ext uri="{FF2B5EF4-FFF2-40B4-BE49-F238E27FC236}">
                <a16:creationId xmlns:a16="http://schemas.microsoft.com/office/drawing/2014/main" id="{F24D6437-BB2A-4600-A010-B6FD8AD81BF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64" y="970949"/>
            <a:ext cx="335584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7058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33391D-5D4A-49F6-BDB6-7F848F1E4FDC}"/>
              </a:ext>
            </a:extLst>
          </p:cNvPr>
          <p:cNvSpPr/>
          <p:nvPr/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4668253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DE84B-F36E-4D3C-BAFE-B3288342CDDE}"/>
              </a:ext>
            </a:extLst>
          </p:cNvPr>
          <p:cNvSpPr/>
          <p:nvPr/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16AEF-B6DF-4B4D-AB91-F9F80053C9D5}"/>
              </a:ext>
            </a:extLst>
          </p:cNvPr>
          <p:cNvSpPr/>
          <p:nvPr/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2159F3CC-53EE-4537-9BEB-1F88A68CE9F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970949"/>
            <a:ext cx="415956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167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17FC38-1B34-417E-81A2-C07D7699E3F7}"/>
              </a:ext>
            </a:extLst>
          </p:cNvPr>
          <p:cNvSpPr/>
          <p:nvPr/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lIns="182880" tIns="365760" bIns="365760">
            <a:spAutoFit/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F8D9D-A714-4AED-A71D-CA0DDFE43C47}"/>
              </a:ext>
            </a:extLst>
          </p:cNvPr>
          <p:cNvSpPr/>
          <p:nvPr/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2074-576D-49EA-A7EB-F6E60765F9FD}"/>
              </a:ext>
            </a:extLst>
          </p:cNvPr>
          <p:cNvSpPr/>
          <p:nvPr/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F21A5431-278D-496F-851D-03F7813CF13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9" y="970949"/>
            <a:ext cx="6142121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883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0F397-3C06-40EF-BA50-50DABD61F44D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F6A5-C50B-4610-8311-2DE6D7275F85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ag=CustomerPhoto&#10;Crop=0&#10;Align=ctr">
            <a:extLst>
              <a:ext uri="{FF2B5EF4-FFF2-40B4-BE49-F238E27FC236}">
                <a16:creationId xmlns:a16="http://schemas.microsoft.com/office/drawing/2014/main" id="{E0E80550-3F27-417E-B9D3-BF2F790759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BBCC5-F6E9-4422-B739-98500498D718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CD330-72E4-43A6-BCAA-4D492B797039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0&#10;Align=ctr">
            <a:extLst>
              <a:ext uri="{FF2B5EF4-FFF2-40B4-BE49-F238E27FC236}">
                <a16:creationId xmlns:a16="http://schemas.microsoft.com/office/drawing/2014/main" id="{A0E9861A-F923-47BF-99B5-8AC15AE5A3C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448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A079A-AD64-48CB-A5A8-51DB8B172E7D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CA22E-BB06-4474-A20C-2EF529A7C846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50BB06E0-8661-4409-A8F1-3304323BD3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1011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EA364-7E99-44F5-802D-EC631D5F644B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E7F37-82C7-48DE-B872-A19CCCFB7D27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2FAF2AD9-DC46-4F66-894E-0150ACB72E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56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62D676-9C4F-4F6B-8D66-278B6EBEFDAD}"/>
              </a:ext>
            </a:extLst>
          </p:cNvPr>
          <p:cNvSpPr/>
          <p:nvPr/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/>
          <a:lstStyle/>
          <a:p>
            <a:endParaRPr lang="en-US" dirty="0">
              <a:solidFill>
                <a:srgbClr val="1D2C31"/>
              </a:solidFill>
            </a:endParaRPr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F04E260D-212D-46E1-A469-2C61873740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60118"/>
            <a:ext cx="10271760" cy="35565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949361-FD66-481B-BEA9-25D15A4ED12E}"/>
              </a:ext>
            </a:extLst>
          </p:cNvPr>
          <p:cNvSpPr/>
          <p:nvPr/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404040"/>
            </a:solidFill>
          </a:ln>
        </p:spPr>
        <p:txBody>
          <a:bodyPr/>
          <a:lstStyle/>
          <a:p>
            <a:endParaRPr lang="en-US" dirty="0">
              <a:solidFill>
                <a:srgbClr val="1D2C31"/>
              </a:solidFill>
            </a:endParaRPr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CE76DB74-DDC6-4597-9C3B-6CD6C719CC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82596"/>
            <a:ext cx="9314170" cy="2930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5945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BEDBB8-C7F4-4B1F-9371-B7CC1FF45D54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D5909BD9-ECAE-46E1-9BF5-D75F51D9400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271016"/>
            <a:ext cx="7915425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68583-8216-4122-8BEF-818EF0785566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6589</TotalTime>
  <Words>182</Words>
  <Application>Microsoft Office PowerPoint</Application>
  <PresentationFormat>Widescreen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1_Parcel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115</cp:revision>
  <dcterms:created xsi:type="dcterms:W3CDTF">2015-10-15T18:26:42Z</dcterms:created>
  <dcterms:modified xsi:type="dcterms:W3CDTF">2016-04-29T18:04:27Z</dcterms:modified>
</cp:coreProperties>
</file>