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58" r:id="rId2"/>
    <p:sldId id="260" r:id="rId3"/>
    <p:sldId id="267" r:id="rId4"/>
    <p:sldId id="287" r:id="rId5"/>
    <p:sldId id="286" r:id="rId6"/>
    <p:sldId id="295" r:id="rId7"/>
    <p:sldId id="256" r:id="rId8"/>
    <p:sldId id="302" r:id="rId9"/>
    <p:sldId id="266" r:id="rId10"/>
    <p:sldId id="300" r:id="rId11"/>
    <p:sldId id="265" r:id="rId12"/>
    <p:sldId id="263" r:id="rId13"/>
    <p:sldId id="297" r:id="rId14"/>
    <p:sldId id="298" r:id="rId15"/>
    <p:sldId id="299" r:id="rId16"/>
    <p:sldId id="268" r:id="rId17"/>
    <p:sldId id="293" r:id="rId18"/>
    <p:sldId id="292" r:id="rId19"/>
    <p:sldId id="291" r:id="rId20"/>
    <p:sldId id="296" r:id="rId21"/>
    <p:sldId id="272" r:id="rId22"/>
    <p:sldId id="278" r:id="rId23"/>
    <p:sldId id="294" r:id="rId24"/>
    <p:sldId id="288" r:id="rId25"/>
    <p:sldId id="289" r:id="rId26"/>
    <p:sldId id="29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4040"/>
    <a:srgbClr val="1D2C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218F3-AB29-4982-96C5-817F02D8DB6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9ECFD-50FC-4E5F-850A-16608B4C5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ID=6afba46e-fef8-4c43-bb5c-5159524e3fe6
FamilyID=NoFamily
Recipe=NON_CROP
Type=Foreground
Variant=3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5852"/>
      </p:ext>
    </p:extLst>
  </p:cSld>
  <p:clrMapOvr>
    <a:masterClrMapping/>
  </p:clrMapOvr>
</p:notes>
</file>

<file path=ppt/notesSlides/notesSlide1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ID=8ab61afa-3e27-4c0e-b255-9e118883ffcd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14244"/>
      </p:ext>
    </p:extLst>
  </p:cSld>
  <p:clrMapOvr>
    <a:masterClrMapping/>
  </p:clrMapOvr>
</p:notes>
</file>

<file path=ppt/notesSlides/notesSlide1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ID=37648465-bb62-4638-b379-38155a31eb60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71147"/>
      </p:ext>
    </p:extLst>
  </p:cSld>
  <p:clrMapOvr>
    <a:masterClrMapping/>
  </p:clrMapOvr>
</p:notes>
</file>

<file path=ppt/notesSlides/notesSlide1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ID=ce60714e-1e2b-483f-8e30-19fce231a506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37667"/>
      </p:ext>
    </p:extLst>
  </p:cSld>
  <p:clrMapOvr>
    <a:masterClrMapping/>
  </p:clrMapOvr>
</p:notes>
</file>

<file path=ppt/notesSlides/notesSlide1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ID=98ba3a46-a4d7-4054-9263-0377aa3aa061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81704"/>
      </p:ext>
    </p:extLst>
  </p:cSld>
  <p:clrMapOvr>
    <a:masterClrMapping/>
  </p:clrMapOvr>
</p:notes>
</file>

<file path=ppt/notesSlides/notesSlide1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ID=11f9d737-7b14-4a5c-aac2-488f4376112b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85119"/>
      </p:ext>
    </p:extLst>
  </p:cSld>
  <p:clrMapOvr>
    <a:masterClrMapping/>
  </p:clrMapOvr>
</p:notes>
</file>

<file path=ppt/notesSlides/notesSlide1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ID=c7911bd8-7e68-496a-8438-ff55df9c6f6b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76334"/>
      </p:ext>
    </p:extLst>
  </p:cSld>
  <p:clrMapOvr>
    <a:masterClrMapping/>
  </p:clrMapOvr>
</p:notes>
</file>

<file path=ppt/notesSlides/notesSlide1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ID=cfea38c5-8d49-4d0e-ad1c-4e2e216c592e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75082"/>
      </p:ext>
    </p:extLst>
  </p:cSld>
  <p:clrMapOvr>
    <a:masterClrMapping/>
  </p:clrMapOvr>
</p:notes>
</file>

<file path=ppt/notesSlides/notesSlide1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ID=6b134e0f-ada3-4feb-a502-130108b3b143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1237"/>
      </p:ext>
    </p:extLst>
  </p:cSld>
  <p:clrMapOvr>
    <a:masterClrMapping/>
  </p:clrMapOvr>
</p:notes>
</file>

<file path=ppt/notesSlides/notesSlide1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ID=a334dec6-8981-489b-a66c-d682ab661287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96631"/>
      </p:ext>
    </p:extLst>
  </p:cSld>
  <p:clrMapOvr>
    <a:masterClrMapping/>
  </p:clrMapOvr>
</p:notes>
</file>

<file path=ppt/notesSlides/notesSlide1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ID=913842bd-fc8b-4657-be06-433ccc222ec4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50025"/>
      </p:ext>
    </p:extLst>
  </p:cSld>
  <p:clrMapOvr>
    <a:masterClrMapping/>
  </p:clrMapOvr>
</p:notes>
</file>

<file path=ppt/notesSlides/notesSlide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ID=bbc591fe-b42c-4c90-9fd1-b7ea2dfe35e4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52110"/>
      </p:ext>
    </p:extLst>
  </p:cSld>
  <p:clrMapOvr>
    <a:masterClrMapping/>
  </p:clrMapOvr>
</p:notes>
</file>

<file path=ppt/notesSlides/notesSlide2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ID=8b8bf568-13d7-47f5-a399-6e034d072a2b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90827"/>
      </p:ext>
    </p:extLst>
  </p:cSld>
  <p:clrMapOvr>
    <a:masterClrMapping/>
  </p:clrMapOvr>
</p:notes>
</file>

<file path=ppt/notesSlides/notesSlide2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ID=50d3ffe4-9d6e-4e73-aeba-cfb742abe6dc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30078"/>
      </p:ext>
    </p:extLst>
  </p:cSld>
  <p:clrMapOvr>
    <a:masterClrMapping/>
  </p:clrMapOvr>
</p:notes>
</file>

<file path=ppt/notesSlides/notesSlide2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ID=b3ac8305-4594-443b-8f03-d3f2974676d7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37842"/>
      </p:ext>
    </p:extLst>
  </p:cSld>
  <p:clrMapOvr>
    <a:masterClrMapping/>
  </p:clrMapOvr>
</p:notes>
</file>

<file path=ppt/notesSlides/notesSlide2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ID=bdc14afc-011c-4ce8-9d34-2e63232f90ef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87796"/>
      </p:ext>
    </p:extLst>
  </p:cSld>
  <p:clrMapOvr>
    <a:masterClrMapping/>
  </p:clrMapOvr>
</p:notes>
</file>

<file path=ppt/notesSlides/notesSlide2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ID=0894b31c-e522-4388-8403-f6c386798a25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95646"/>
      </p:ext>
    </p:extLst>
  </p:cSld>
  <p:clrMapOvr>
    <a:masterClrMapping/>
  </p:clrMapOvr>
</p:notes>
</file>

<file path=ppt/notesSlides/notesSlide2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ID=d5d5fde3-fd9b-411c-9dba-a751b4ebdad1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51338"/>
      </p:ext>
    </p:extLst>
  </p:cSld>
  <p:clrMapOvr>
    <a:masterClrMapping/>
  </p:clrMapOvr>
</p:notes>
</file>

<file path=ppt/notesSlides/notesSlide2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ID=33383184-68cc-454e-9395-7c7be72454c4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45006"/>
      </p:ext>
    </p:extLst>
  </p:cSld>
  <p:clrMapOvr>
    <a:masterClrMapping/>
  </p:clrMapOvr>
</p:notes>
</file>

<file path=ppt/notesSlides/notesSlide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ID=b84a2a62-a16b-4126-b91d-d0edad34b8c2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27176"/>
      </p:ext>
    </p:extLst>
  </p:cSld>
  <p:clrMapOvr>
    <a:masterClrMapping/>
  </p:clrMapOvr>
</p:notes>
</file>

<file path=ppt/notesSlides/notesSlide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ID=edc54c66-96a4-4830-91e5-3f0d024621c5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15208"/>
      </p:ext>
    </p:extLst>
  </p:cSld>
  <p:clrMapOvr>
    <a:masterClrMapping/>
  </p:clrMapOvr>
</p:notes>
</file>

<file path=ppt/notesSlides/notesSlide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ID=dcac1beb-8b0f-4f54-bf82-a8248f924e97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99099"/>
      </p:ext>
    </p:extLst>
  </p:cSld>
  <p:clrMapOvr>
    <a:masterClrMapping/>
  </p:clrMapOvr>
</p:notes>
</file>

<file path=ppt/notesSlides/notesSlide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ID=57b8c13c-75d7-4af6-b828-bd06e4347baf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08331"/>
      </p:ext>
    </p:extLst>
  </p:cSld>
  <p:clrMapOvr>
    <a:masterClrMapping/>
  </p:clrMapOvr>
</p:notes>
</file>

<file path=ppt/notesSlides/notesSlide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ID=8a79bf6d-8230-4d6c-9adc-0db6e6357443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43132"/>
      </p:ext>
    </p:extLst>
  </p:cSld>
  <p:clrMapOvr>
    <a:masterClrMapping/>
  </p:clrMapOvr>
</p:notes>
</file>

<file path=ppt/notesSlides/notesSlide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ID=57191022-7d8d-458c-8be6-238000730ef6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34708"/>
      </p:ext>
    </p:extLst>
  </p:cSld>
  <p:clrMapOvr>
    <a:masterClrMapping/>
  </p:clrMapOvr>
</p:notes>
</file>

<file path=ppt/notesSlides/notesSlide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ID=f34357e8-38a1-4a8f-9c14-2a00ba74e748
FamilyID=NoFamily
Recipe=NON_CROP
Type=Foreground
Variant=3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3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28EA-AC23-42D6-8768-F89DC7366372}" type="datetime1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30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0FF-6DC6-4884-BA5D-BB2A62CC328B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30739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5099-95B8-4644-A45D-B14EBE15C979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36881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2317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F3A5-95BF-4794-B721-24F5DAA6E5D2}" type="datetime1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63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0BA-C8DB-40D7-AB9E-585E2883355E}" type="datetime1">
              <a:rPr lang="en-US" smtClean="0"/>
              <a:t>4/29/2016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90123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EB89-573F-46CB-B246-55245957895C}" type="datetime1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69559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99FA-DB6C-4BA2-99BD-74DD55B53859}" type="datetime1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89235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0330-C8D3-4E6F-8964-D99EE50593C2}" type="datetime1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07760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D51AA42-A0F3-4941-9863-92F632FB6B0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E0CC-1AA4-447F-AB2F-BAD3BAFF5A44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37674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C6065AC-82FF-4C41-B1E2-BF681BD8A9F0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11351A3-000F-4FAD-98C6-50E0C840F769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CFEF5A3-02B2-4CA3-9AB0-9AA3B678F32A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5" descr="Tag=CustomerPhoto&#10;Crop=0&#10;Align=t">
            <a:extLst>
              <a:ext uri="{FF2B5EF4-FFF2-40B4-BE49-F238E27FC236}">
                <a16:creationId xmlns:a16="http://schemas.microsoft.com/office/drawing/2014/main" id="{28F9D13C-9839-44AE-A51E-F3DD624446C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638044"/>
            <a:ext cx="7729728" cy="310198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77189"/>
      </p:ext>
    </p:extLst>
  </p:cSld>
  <p:clrMapOvr>
    <a:masterClrMapping/>
  </p:clrMapOvr>
</p:sld>
</file>

<file path=ppt/slides/slide1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6009" y="2286000"/>
            <a:ext cx="2286000" cy="228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18288" tIns="18288" rIns="18288" bIns="18288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70CDC1-379E-49B1-AA8C-9282EF766881}"/>
              </a:ext>
            </a:extLst>
          </p:cNvPr>
          <p:cNvSpPr/>
          <p:nvPr/>
        </p:nvSpPr>
        <p:spPr>
          <a:xfrm>
            <a:off x="631417" y="2121408"/>
            <a:ext cx="2615184" cy="2615184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5B9172-9D8D-4DB0-A4D0-B488C2B787EF}"/>
              </a:ext>
            </a:extLst>
          </p:cNvPr>
          <p:cNvSpPr/>
          <p:nvPr/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6F3C10-D0A4-4DF6-8E1B-420A3910FD82}"/>
              </a:ext>
            </a:extLst>
          </p:cNvPr>
          <p:cNvSpPr/>
          <p:nvPr/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69317660-548A-4728-BB1B-1072BABDFEA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06" y="1122807"/>
            <a:ext cx="6695895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8916"/>
      </p:ext>
    </p:extLst>
  </p:cSld>
  <p:clrMapOvr>
    <a:masterClrMapping/>
  </p:clrMapOvr>
</p:sld>
</file>

<file path=ppt/slides/slide1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4511" y="2286000"/>
            <a:ext cx="2286000" cy="228600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lIns="91440" tIns="9144" rIns="91440" bIns="9144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9CD5D961-8EDD-42DD-9B36-F4837B4EDC64}"/>
              </a:ext>
            </a:extLst>
          </p:cNvPr>
          <p:cNvSpPr/>
          <p:nvPr/>
        </p:nvSpPr>
        <p:spPr>
          <a:xfrm>
            <a:off x="669919" y="2121408"/>
            <a:ext cx="2615184" cy="2615184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C9B8DB-8A31-4AA5-B47F-80AC70158125}"/>
              </a:ext>
            </a:extLst>
          </p:cNvPr>
          <p:cNvSpPr/>
          <p:nvPr/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FA646-E077-4760-A940-0F55D9CB5BC2}"/>
              </a:ext>
            </a:extLst>
          </p:cNvPr>
          <p:cNvSpPr/>
          <p:nvPr/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8" descr="Tag=CustomerPhoto&#10;Crop=0&#10;Align=ctr">
            <a:extLst>
              <a:ext uri="{FF2B5EF4-FFF2-40B4-BE49-F238E27FC236}">
                <a16:creationId xmlns:a16="http://schemas.microsoft.com/office/drawing/2014/main" id="{ED1649E5-9BA6-45F7-91BC-911C49D5F5C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06" y="1122807"/>
            <a:ext cx="6695895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69098"/>
      </p:ext>
    </p:extLst>
  </p:cSld>
  <p:clrMapOvr>
    <a:masterClrMapping/>
  </p:clrMapOvr>
</p:sld>
</file>

<file path=ppt/slides/slide1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1146" y="2286000"/>
            <a:ext cx="2286000" cy="2286000"/>
          </a:xfrm>
          <a:prstGeom prst="roundRect">
            <a:avLst>
              <a:gd name="adj" fmla="val 14141"/>
            </a:avLst>
          </a:prstGeom>
          <a:solidFill>
            <a:schemeClr val="accent2"/>
          </a:solidFill>
          <a:ln>
            <a:noFill/>
          </a:ln>
        </p:spPr>
        <p:txBody>
          <a:bodyPr lIns="91440" tIns="91440" rIns="91440" bIns="91440">
            <a:normAutofit/>
          </a:bodyPr>
          <a:lstStyle/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07DFC7D-30D2-40E4-8059-9927F9456A27}"/>
              </a:ext>
            </a:extLst>
          </p:cNvPr>
          <p:cNvSpPr/>
          <p:nvPr/>
        </p:nvSpPr>
        <p:spPr>
          <a:xfrm>
            <a:off x="626554" y="2121408"/>
            <a:ext cx="2615184" cy="2615184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D1D833-0585-42C5-9B71-5173880FCBE1}"/>
              </a:ext>
            </a:extLst>
          </p:cNvPr>
          <p:cNvSpPr/>
          <p:nvPr/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0E3515-A559-4DFF-A58E-1AA58A8B99D8}"/>
              </a:ext>
            </a:extLst>
          </p:cNvPr>
          <p:cNvSpPr/>
          <p:nvPr/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8" descr="Tag=CustomerPhoto&#10;Crop=0&#10;Align=ctr">
            <a:extLst>
              <a:ext uri="{FF2B5EF4-FFF2-40B4-BE49-F238E27FC236}">
                <a16:creationId xmlns:a16="http://schemas.microsoft.com/office/drawing/2014/main" id="{4CF95207-76D2-4275-95E2-6ABB916D6DB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06" y="1122807"/>
            <a:ext cx="6695895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06860"/>
      </p:ext>
    </p:extLst>
  </p:cSld>
  <p:clrMapOvr>
    <a:masterClrMapping/>
  </p:clrMapOvr>
</p:sld>
</file>

<file path=ppt/slides/slide1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spect="1"/>
          </p:cNvSpPr>
          <p:nvPr>
            <p:ph type="title"/>
          </p:nvPr>
        </p:nvSpPr>
        <p:spPr>
          <a:xfrm>
            <a:off x="985544" y="1584710"/>
            <a:ext cx="3688580" cy="36885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18288" tIns="18288" rIns="18288" bIns="18288">
            <a:normAutofit/>
          </a:bodyPr>
          <a:lstStyle/>
          <a:p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0257D3-6C39-492A-A455-22C2E5B721C5}"/>
              </a:ext>
            </a:extLst>
          </p:cNvPr>
          <p:cNvSpPr>
            <a:spLocks noChangeAspect="1"/>
          </p:cNvSpPr>
          <p:nvPr/>
        </p:nvSpPr>
        <p:spPr>
          <a:xfrm>
            <a:off x="843868" y="1443035"/>
            <a:ext cx="3971932" cy="3971930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E4F285-F016-4D3A-9E01-B9631745227A}"/>
              </a:ext>
            </a:extLst>
          </p:cNvPr>
          <p:cNvSpPr/>
          <p:nvPr/>
        </p:nvSpPr>
        <p:spPr>
          <a:xfrm>
            <a:off x="5618743" y="640080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4D1C5B-B9F1-4E7E-A1A0-C7DF612D63BC}"/>
              </a:ext>
            </a:extLst>
          </p:cNvPr>
          <p:cNvSpPr/>
          <p:nvPr/>
        </p:nvSpPr>
        <p:spPr>
          <a:xfrm>
            <a:off x="5783335" y="802767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1E40E6AE-B123-49F0-B209-3C6692B93A3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21" y="1122807"/>
            <a:ext cx="4961301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26680"/>
      </p:ext>
    </p:extLst>
  </p:cSld>
  <p:clrMapOvr>
    <a:masterClrMapping/>
  </p:clrMapOvr>
</p:sld>
</file>

<file path=ppt/slides/slide1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993853" y="1604772"/>
            <a:ext cx="3648456" cy="3648456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lIns="91440" tIns="9144" rIns="91440" bIns="9144">
            <a:normAutofit/>
          </a:bodyPr>
          <a:lstStyle/>
          <a:p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28F386D5-FDD3-4CE5-9F56-D0829893EC0C}"/>
              </a:ext>
            </a:extLst>
          </p:cNvPr>
          <p:cNvSpPr/>
          <p:nvPr/>
        </p:nvSpPr>
        <p:spPr>
          <a:xfrm>
            <a:off x="831411" y="1442330"/>
            <a:ext cx="3973340" cy="3973340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405068-112E-427D-86F3-725E20D48092}"/>
              </a:ext>
            </a:extLst>
          </p:cNvPr>
          <p:cNvSpPr/>
          <p:nvPr/>
        </p:nvSpPr>
        <p:spPr>
          <a:xfrm>
            <a:off x="5618743" y="640080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C5CC2D-8E26-4786-B64C-19DA041EB52F}"/>
              </a:ext>
            </a:extLst>
          </p:cNvPr>
          <p:cNvSpPr/>
          <p:nvPr/>
        </p:nvSpPr>
        <p:spPr>
          <a:xfrm>
            <a:off x="5783335" y="802767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8AC7D4FE-D92A-4251-A9D0-F8711E6E77A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21" y="1122807"/>
            <a:ext cx="4961301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78003"/>
      </p:ext>
    </p:extLst>
  </p:cSld>
  <p:clrMapOvr>
    <a:masterClrMapping/>
  </p:clrMapOvr>
</p:sld>
</file>

<file path=ppt/slides/slide1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993853" y="1604772"/>
            <a:ext cx="3648456" cy="3648456"/>
          </a:xfrm>
          <a:prstGeom prst="roundRect">
            <a:avLst>
              <a:gd name="adj" fmla="val 14141"/>
            </a:avLst>
          </a:prstGeom>
          <a:solidFill>
            <a:schemeClr val="accent2"/>
          </a:solidFill>
          <a:ln>
            <a:noFill/>
          </a:ln>
        </p:spPr>
        <p:txBody>
          <a:bodyPr lIns="91440" tIns="91440" rIns="91440" bIns="91440">
            <a:normAutofit/>
          </a:bodyPr>
          <a:lstStyle/>
          <a:p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97CAC9C-F304-4E88-9818-E7CDAA2120D5}"/>
              </a:ext>
            </a:extLst>
          </p:cNvPr>
          <p:cNvSpPr/>
          <p:nvPr/>
        </p:nvSpPr>
        <p:spPr>
          <a:xfrm>
            <a:off x="831411" y="1442330"/>
            <a:ext cx="3973340" cy="397334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F0B14A-A2A5-45ED-9398-AB7D449B48FA}"/>
              </a:ext>
            </a:extLst>
          </p:cNvPr>
          <p:cNvSpPr/>
          <p:nvPr/>
        </p:nvSpPr>
        <p:spPr>
          <a:xfrm>
            <a:off x="5618743" y="640080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AE3A1D-5CE0-4243-8202-7356A11362ED}"/>
              </a:ext>
            </a:extLst>
          </p:cNvPr>
          <p:cNvSpPr/>
          <p:nvPr/>
        </p:nvSpPr>
        <p:spPr>
          <a:xfrm>
            <a:off x="5783335" y="802767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7FA15C72-81CA-4F1C-932E-3CD49B57749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21" y="1122807"/>
            <a:ext cx="4961301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08919"/>
      </p:ext>
    </p:extLst>
  </p:cSld>
  <p:clrMapOvr>
    <a:masterClrMapping/>
  </p:clrMapOvr>
</p:sld>
</file>

<file path=ppt/slides/slide1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92352" y="2850676"/>
            <a:ext cx="2441180" cy="830997"/>
          </a:xfrm>
        </p:spPr>
        <p:txBody>
          <a:bodyPr tIns="274320" bIns="274320">
            <a:spAutoFit/>
          </a:bodyPr>
          <a:lstStyle/>
          <a:p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C491A-63AB-4970-8610-6003DC24B0A2}"/>
              </a:ext>
            </a:extLst>
          </p:cNvPr>
          <p:cNvSpPr/>
          <p:nvPr/>
        </p:nvSpPr>
        <p:spPr>
          <a:xfrm>
            <a:off x="636668" y="640080"/>
            <a:ext cx="798271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285121-F1BF-44EA-BF5D-14A429BCC41B}"/>
              </a:ext>
            </a:extLst>
          </p:cNvPr>
          <p:cNvSpPr/>
          <p:nvPr/>
        </p:nvSpPr>
        <p:spPr>
          <a:xfrm>
            <a:off x="801520" y="802767"/>
            <a:ext cx="7653008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8" descr="Tag=CustomerPhoto&#10;Crop=0&#10;Align=ctr">
            <a:extLst>
              <a:ext uri="{FF2B5EF4-FFF2-40B4-BE49-F238E27FC236}">
                <a16:creationId xmlns:a16="http://schemas.microsoft.com/office/drawing/2014/main" id="{496289E9-BB9A-4933-9915-B05FE0C7A67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25" y="1122807"/>
            <a:ext cx="7014799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06566"/>
      </p:ext>
    </p:extLst>
  </p:cSld>
  <p:clrMapOvr>
    <a:masterClrMapping/>
  </p:clrMapOvr>
</p:sld>
</file>

<file path=ppt/slides/slide1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4673" y="2907321"/>
            <a:ext cx="3211068" cy="1043363"/>
          </a:xfrm>
        </p:spPr>
        <p:txBody>
          <a:bodyPr wrap="square" tIns="365760" bIns="365760">
            <a:spAutoFit/>
          </a:bodyPr>
          <a:lstStyle/>
          <a:p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B141AD-5438-4A35-B313-8503E1D4DC09}"/>
              </a:ext>
            </a:extLst>
          </p:cNvPr>
          <p:cNvSpPr/>
          <p:nvPr/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5CB849-ABCA-4399-A6AC-11C7B916F151}"/>
              </a:ext>
            </a:extLst>
          </p:cNvPr>
          <p:cNvSpPr/>
          <p:nvPr/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0EB28032-2B88-4E85-9612-DED68E6C735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52" y="1122807"/>
            <a:ext cx="5925312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00534"/>
      </p:ext>
    </p:extLst>
  </p:cSld>
  <p:clrMapOvr>
    <a:masterClrMapping/>
  </p:clrMapOvr>
</p:sld>
</file>

<file path=ppt/slides/slide1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4672" y="2865770"/>
            <a:ext cx="4649726" cy="1126462"/>
          </a:xfrm>
        </p:spPr>
        <p:txBody>
          <a:bodyPr wrap="square" tIns="365760" bIns="365760">
            <a:spAutoFit/>
          </a:bodyPr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B74F59-9B9D-4EF2-B2B5-0455ABDF8C7E}"/>
              </a:ext>
            </a:extLst>
          </p:cNvPr>
          <p:cNvSpPr/>
          <p:nvPr/>
        </p:nvSpPr>
        <p:spPr>
          <a:xfrm>
            <a:off x="6096001" y="640080"/>
            <a:ext cx="5455920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2A6F96-0D3E-413E-BDA5-30EB263DA010}"/>
              </a:ext>
            </a:extLst>
          </p:cNvPr>
          <p:cNvSpPr/>
          <p:nvPr/>
        </p:nvSpPr>
        <p:spPr>
          <a:xfrm>
            <a:off x="6259069" y="802767"/>
            <a:ext cx="512978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8" descr="Tag=CustomerPhoto&#10;Crop=0&#10;Align=ctr">
            <a:extLst>
              <a:ext uri="{FF2B5EF4-FFF2-40B4-BE49-F238E27FC236}">
                <a16:creationId xmlns:a16="http://schemas.microsoft.com/office/drawing/2014/main" id="{D04297BB-5796-438F-A260-11C795752CB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109" y="1122807"/>
            <a:ext cx="4489704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69511"/>
      </p:ext>
    </p:extLst>
  </p:cSld>
  <p:clrMapOvr>
    <a:masterClrMapping/>
  </p:clrMapOvr>
</p:sld>
</file>

<file path=ppt/slides/slide1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4671" y="2865770"/>
            <a:ext cx="6096641" cy="1126462"/>
          </a:xfrm>
        </p:spPr>
        <p:txBody>
          <a:bodyPr wrap="square" tIns="365760" bIns="365760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D350BF-11A2-448C-BCB2-C245E48A43F0}"/>
              </a:ext>
            </a:extLst>
          </p:cNvPr>
          <p:cNvSpPr/>
          <p:nvPr/>
        </p:nvSpPr>
        <p:spPr>
          <a:xfrm>
            <a:off x="7534655" y="640080"/>
            <a:ext cx="401726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03DA5A-FB01-4885-89CB-EE06E62B1364}"/>
              </a:ext>
            </a:extLst>
          </p:cNvPr>
          <p:cNvSpPr/>
          <p:nvPr/>
        </p:nvSpPr>
        <p:spPr>
          <a:xfrm>
            <a:off x="7700771" y="802767"/>
            <a:ext cx="368503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8" descr="Tag=CustomerPhoto&#10;Crop=0&#10;Align=ctr">
            <a:extLst>
              <a:ext uri="{FF2B5EF4-FFF2-40B4-BE49-F238E27FC236}">
                <a16:creationId xmlns:a16="http://schemas.microsoft.com/office/drawing/2014/main" id="{15CB00F2-AC6A-48F0-AD41-358AC549055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811" y="1122807"/>
            <a:ext cx="3044952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08141"/>
      </p:ext>
    </p:extLst>
  </p:cSld>
  <p:clrMapOvr>
    <a:masterClrMapping/>
  </p:clrMapOvr>
</p:sld>
</file>

<file path=ppt/slides/slide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1136" y="4551307"/>
            <a:ext cx="7729728" cy="11887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5" descr="Tag=CustomerPhoto&#10;Crop=0&#10;Align=b">
            <a:extLst>
              <a:ext uri="{FF2B5EF4-FFF2-40B4-BE49-F238E27FC236}">
                <a16:creationId xmlns:a16="http://schemas.microsoft.com/office/drawing/2014/main" id="{ADF154B7-DCC9-45CB-B293-18A6F3506A4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964691"/>
            <a:ext cx="7729728" cy="310198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49291"/>
      </p:ext>
    </p:extLst>
  </p:cSld>
  <p:clrMapOvr>
    <a:masterClrMapping/>
  </p:clrMapOvr>
</p:sld>
</file>

<file path=ppt/slides/slide2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4671" y="2865770"/>
            <a:ext cx="6533829" cy="1126462"/>
          </a:xfrm>
        </p:spPr>
        <p:txBody>
          <a:bodyPr wrap="square" tIns="365760" bIns="365760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F8B1A9-687A-40A2-B8AA-ED1C90EB1137}"/>
              </a:ext>
            </a:extLst>
          </p:cNvPr>
          <p:cNvSpPr/>
          <p:nvPr/>
        </p:nvSpPr>
        <p:spPr>
          <a:xfrm>
            <a:off x="7979342" y="640080"/>
            <a:ext cx="359359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72A4B4-77A7-40D1-8A1E-F71A2141C76D}"/>
              </a:ext>
            </a:extLst>
          </p:cNvPr>
          <p:cNvSpPr/>
          <p:nvPr/>
        </p:nvSpPr>
        <p:spPr>
          <a:xfrm>
            <a:off x="8143172" y="802767"/>
            <a:ext cx="326593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8" descr="Tag=CustomerPhoto&#10;Crop=0&#10;Align=ctr">
            <a:extLst>
              <a:ext uri="{FF2B5EF4-FFF2-40B4-BE49-F238E27FC236}">
                <a16:creationId xmlns:a16="http://schemas.microsoft.com/office/drawing/2014/main" id="{6038E509-945C-4F8E-94B9-48C6085BFD2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16" y="1122807"/>
            <a:ext cx="2627445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76735"/>
      </p:ext>
    </p:extLst>
  </p:cSld>
  <p:clrMapOvr>
    <a:masterClrMapping/>
  </p:clrMapOvr>
</p:sld>
</file>

<file path=ppt/slides/slide2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lIns="182880" tIns="365760" rIns="182880" bIns="365760">
            <a:spAutoFit/>
          </a:bodyPr>
          <a:lstStyle/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808634-793C-4F81-80DB-DBD6DDD02545}"/>
              </a:ext>
            </a:extLst>
          </p:cNvPr>
          <p:cNvSpPr/>
          <p:nvPr/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ag=CustomerPhoto&#10;Crop=0&#10;Align=ctr">
            <a:extLst>
              <a:ext uri="{FF2B5EF4-FFF2-40B4-BE49-F238E27FC236}">
                <a16:creationId xmlns:a16="http://schemas.microsoft.com/office/drawing/2014/main" id="{74799AC0-552C-4F3C-AB8E-C274DFAF6E3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38" y="640080"/>
            <a:ext cx="6827107" cy="526313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26263"/>
      </p:ext>
    </p:extLst>
  </p:cSld>
  <p:clrMapOvr>
    <a:masterClrMapping/>
  </p:clrMapOvr>
</p:sld>
</file>

<file path=ppt/slides/slide2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736080" y="2865774"/>
            <a:ext cx="4797453" cy="1126462"/>
          </a:xfrm>
        </p:spPr>
        <p:txBody>
          <a:bodyPr wrap="square" lIns="182880" tIns="365760" rIns="182880" bIns="36576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686D3C-F338-4A50-A2DD-AE3847D01E0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8" descr="Tag=CustomerPhoto&#10;Crop=0&#10;Align=ctr">
            <a:extLst>
              <a:ext uri="{FF2B5EF4-FFF2-40B4-BE49-F238E27FC236}">
                <a16:creationId xmlns:a16="http://schemas.microsoft.com/office/drawing/2014/main" id="{2A4628FC-2946-4FF5-9608-CE5C3BF5306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4" y="640080"/>
            <a:ext cx="4818245" cy="529437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7673" y="6236208"/>
            <a:ext cx="5041231" cy="32004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66156"/>
      </p:ext>
    </p:extLst>
  </p:cSld>
  <p:clrMapOvr>
    <a:masterClrMapping/>
  </p:clrMapOvr>
</p:sld>
</file>

<file path=ppt/slides/slide2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314132" y="2865774"/>
            <a:ext cx="6219401" cy="1126462"/>
          </a:xfrm>
        </p:spPr>
        <p:txBody>
          <a:bodyPr wrap="square" lIns="182880" tIns="365760" rIns="182880" bIns="36576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E8AA47-7596-4FEA-B871-94B84D019E00}"/>
              </a:ext>
            </a:extLst>
          </p:cNvPr>
          <p:cNvSpPr/>
          <p:nvPr/>
        </p:nvSpPr>
        <p:spPr>
          <a:xfrm>
            <a:off x="1" y="0"/>
            <a:ext cx="465429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8" descr="Tag=CustomerPhoto&#10;Crop=0&#10;Align=ctr">
            <a:extLst>
              <a:ext uri="{FF2B5EF4-FFF2-40B4-BE49-F238E27FC236}">
                <a16:creationId xmlns:a16="http://schemas.microsoft.com/office/drawing/2014/main" id="{08FCD078-4BCC-4B2C-AEF6-DBAB1438B08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4" y="640080"/>
            <a:ext cx="3398705" cy="529437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7673" y="6236208"/>
            <a:ext cx="5041231" cy="32004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28871"/>
      </p:ext>
    </p:extLst>
  </p:cSld>
  <p:clrMapOvr>
    <a:masterClrMapping/>
  </p:clrMapOvr>
</p:sld>
</file>

<file path=ppt/slides/slide2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B45C15-4D51-4391-86FE-E6F2D5B28232}"/>
              </a:ext>
            </a:extLst>
          </p:cNvPr>
          <p:cNvSpPr/>
          <p:nvPr/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19" y="2834640"/>
            <a:ext cx="5284269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7B71CD-588E-4D09-8D71-B8BC76AE6F8A}"/>
              </a:ext>
            </a:extLst>
          </p:cNvPr>
          <p:cNvSpPr/>
          <p:nvPr/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F5437-9182-47B9-8DC2-1792E1841CFA}"/>
              </a:ext>
            </a:extLst>
          </p:cNvPr>
          <p:cNvSpPr/>
          <p:nvPr/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3" descr="Tag=CustomerPhoto&#10;Crop=0&#10;Align=ctr">
            <a:extLst>
              <a:ext uri="{FF2B5EF4-FFF2-40B4-BE49-F238E27FC236}">
                <a16:creationId xmlns:a16="http://schemas.microsoft.com/office/drawing/2014/main" id="{D084D09D-8B01-4A57-B11B-B9CF7CD43E0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364" y="970949"/>
            <a:ext cx="3355848" cy="459943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75751" y="6236208"/>
            <a:ext cx="5396174" cy="32004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Sample Footer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99FA-DB6C-4BA2-99BD-74DD55B53859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87058"/>
      </p:ext>
    </p:extLst>
  </p:cSld>
  <p:clrMapOvr>
    <a:masterClrMapping/>
  </p:clrMapOvr>
</p:sld>
</file>

<file path=ppt/slides/slide2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D5FDBB-C06B-45CF-93E6-E266D3285493}"/>
              </a:ext>
            </a:extLst>
          </p:cNvPr>
          <p:cNvSpPr/>
          <p:nvPr/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19" y="2834640"/>
            <a:ext cx="4668253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41E170-0C1C-411F-9858-1E7B5DFE6BBC}"/>
              </a:ext>
            </a:extLst>
          </p:cNvPr>
          <p:cNvSpPr/>
          <p:nvPr/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EC1E1C-6601-404D-A4D5-74B4881DCC0C}"/>
              </a:ext>
            </a:extLst>
          </p:cNvPr>
          <p:cNvSpPr/>
          <p:nvPr/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3" descr="Tag=CustomerPhoto&#10;Crop=0&#10;Align=ctr">
            <a:extLst>
              <a:ext uri="{FF2B5EF4-FFF2-40B4-BE49-F238E27FC236}">
                <a16:creationId xmlns:a16="http://schemas.microsoft.com/office/drawing/2014/main" id="{B7F8B769-8007-4870-960D-1C0DDF9CFA0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92" y="970949"/>
            <a:ext cx="4159568" cy="459943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75751" y="6236208"/>
            <a:ext cx="5396174" cy="32004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Sample Footer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99FA-DB6C-4BA2-99BD-74DD55B53859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01677"/>
      </p:ext>
    </p:extLst>
  </p:cSld>
  <p:clrMapOvr>
    <a:masterClrMapping/>
  </p:clrMapOvr>
</p:sld>
</file>

<file path=ppt/slides/slide2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CA1630F-54C4-47F6-8486-5F7CC4BCDD71}"/>
              </a:ext>
            </a:extLst>
          </p:cNvPr>
          <p:cNvSpPr/>
          <p:nvPr/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lIns="182880" tIns="365760" bIns="365760">
            <a:spAutoFit/>
          </a:bodyPr>
          <a:lstStyle/>
          <a:p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A5C002-EEAC-47BC-97F8-E07A0130375E}"/>
              </a:ext>
            </a:extLst>
          </p:cNvPr>
          <p:cNvSpPr/>
          <p:nvPr/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61827-B845-4898-96F3-723372490A3B}"/>
              </a:ext>
            </a:extLst>
          </p:cNvPr>
          <p:cNvSpPr/>
          <p:nvPr/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3" descr="Tag=CustomerPhoto&#10;Crop=0&#10;Align=ctr">
            <a:extLst>
              <a:ext uri="{FF2B5EF4-FFF2-40B4-BE49-F238E27FC236}">
                <a16:creationId xmlns:a16="http://schemas.microsoft.com/office/drawing/2014/main" id="{310E3A09-CFC9-4B20-B103-E7F8992D7AB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139" y="970949"/>
            <a:ext cx="6142121" cy="459943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75751" y="6236208"/>
            <a:ext cx="5396174" cy="32004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Sample Footer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99FA-DB6C-4BA2-99BD-74DD55B53859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88834"/>
      </p:ext>
    </p:extLst>
  </p:cSld>
  <p:clrMapOvr>
    <a:masterClrMapping/>
  </p:clrMapOvr>
</p:sld>
</file>

<file path=ppt/slides/slide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6FA7F1-B525-45E0-B2AF-3373ACBEC586}"/>
              </a:ext>
            </a:extLst>
          </p:cNvPr>
          <p:cNvSpPr/>
          <p:nvPr/>
        </p:nvSpPr>
        <p:spPr>
          <a:xfrm>
            <a:off x="2065020" y="2472487"/>
            <a:ext cx="8055864" cy="342900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6587F8-0679-4867-A823-F64AD4A21AC7}"/>
              </a:ext>
            </a:extLst>
          </p:cNvPr>
          <p:cNvSpPr/>
          <p:nvPr/>
        </p:nvSpPr>
        <p:spPr>
          <a:xfrm>
            <a:off x="2228088" y="2635996"/>
            <a:ext cx="7729728" cy="3101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5" descr="Tag=CustomerPhoto&#10;Crop=0&#10;Align=ctr">
            <a:extLst>
              <a:ext uri="{FF2B5EF4-FFF2-40B4-BE49-F238E27FC236}">
                <a16:creationId xmlns:a16="http://schemas.microsoft.com/office/drawing/2014/main" id="{B1CD0EEC-A5B4-4F95-8752-C90F4BDE8D3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204" y="2801671"/>
            <a:ext cx="7397496" cy="277063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83817"/>
      </p:ext>
    </p:extLst>
  </p:cSld>
  <p:clrMapOvr>
    <a:masterClrMapping/>
  </p:clrMapOvr>
</p:sld>
</file>

<file path=ppt/slides/slide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D2A96B-F78A-4FFB-AAAD-0FB90CFDA61A}"/>
              </a:ext>
            </a:extLst>
          </p:cNvPr>
          <p:cNvSpPr/>
          <p:nvPr/>
        </p:nvSpPr>
        <p:spPr>
          <a:xfrm>
            <a:off x="3520440" y="2537477"/>
            <a:ext cx="515112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78887A-50BE-472E-9872-DCDD23FDA9D5}"/>
              </a:ext>
            </a:extLst>
          </p:cNvPr>
          <p:cNvSpPr/>
          <p:nvPr/>
        </p:nvSpPr>
        <p:spPr>
          <a:xfrm>
            <a:off x="3686556" y="2703034"/>
            <a:ext cx="4818888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7" descr="Tag=CustomerPhoto&#10;Crop=0&#10;Align=ctr">
            <a:extLst>
              <a:ext uri="{FF2B5EF4-FFF2-40B4-BE49-F238E27FC236}">
                <a16:creationId xmlns:a16="http://schemas.microsoft.com/office/drawing/2014/main" id="{5C1EF6C9-0BFB-4F55-AB6D-22671619E99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148" y="2867626"/>
            <a:ext cx="4489704" cy="26517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94483"/>
      </p:ext>
    </p:extLst>
  </p:cSld>
  <p:clrMapOvr>
    <a:masterClrMapping/>
  </p:clrMapOvr>
</p:sld>
</file>

<file path=ppt/slides/slide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C74D34-4FA1-4CB0-B0C1-D21B6DAE0181}"/>
              </a:ext>
            </a:extLst>
          </p:cNvPr>
          <p:cNvSpPr/>
          <p:nvPr/>
        </p:nvSpPr>
        <p:spPr>
          <a:xfrm>
            <a:off x="4215865" y="2537477"/>
            <a:ext cx="376027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C8F9BD-2255-470A-B009-BD3983067C18}"/>
              </a:ext>
            </a:extLst>
          </p:cNvPr>
          <p:cNvSpPr/>
          <p:nvPr/>
        </p:nvSpPr>
        <p:spPr>
          <a:xfrm>
            <a:off x="4381500" y="2703034"/>
            <a:ext cx="3429000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7" descr="Tag=CustomerPhoto&#10;Crop=0&#10;Align=ctr">
            <a:extLst>
              <a:ext uri="{FF2B5EF4-FFF2-40B4-BE49-F238E27FC236}">
                <a16:creationId xmlns:a16="http://schemas.microsoft.com/office/drawing/2014/main" id="{BF3C7124-E21A-4D17-9BC6-32D01AFBEB1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092" y="2867626"/>
            <a:ext cx="3099816" cy="26517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11011"/>
      </p:ext>
    </p:extLst>
  </p:cSld>
  <p:clrMapOvr>
    <a:masterClrMapping/>
  </p:clrMapOvr>
</p:sld>
</file>

<file path=ppt/slides/slide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86137-684A-41B1-80E4-45C30B6D0FFA}"/>
              </a:ext>
            </a:extLst>
          </p:cNvPr>
          <p:cNvSpPr/>
          <p:nvPr/>
        </p:nvSpPr>
        <p:spPr>
          <a:xfrm>
            <a:off x="4770120" y="2537477"/>
            <a:ext cx="265176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2F6A4C-CD0C-4224-84DC-574581BA9466}"/>
              </a:ext>
            </a:extLst>
          </p:cNvPr>
          <p:cNvSpPr/>
          <p:nvPr/>
        </p:nvSpPr>
        <p:spPr>
          <a:xfrm>
            <a:off x="4934712" y="2703034"/>
            <a:ext cx="2322576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7" descr="Tag=CustomerPhoto&#10;Crop=0&#10;Align=ctr">
            <a:extLst>
              <a:ext uri="{FF2B5EF4-FFF2-40B4-BE49-F238E27FC236}">
                <a16:creationId xmlns:a16="http://schemas.microsoft.com/office/drawing/2014/main" id="{3DC2F275-7298-441F-80E9-B07DC696874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181" y="2867626"/>
            <a:ext cx="1995638" cy="26517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53568"/>
      </p:ext>
    </p:extLst>
  </p:cSld>
  <p:clrMapOvr>
    <a:masterClrMapping/>
  </p:clrMapOvr>
</p:sld>
</file>

<file path=ppt/slides/slide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5245537-F30F-4076-ACEB-806FEA4E9ABA}"/>
              </a:ext>
            </a:extLst>
          </p:cNvPr>
          <p:cNvSpPr/>
          <p:nvPr/>
        </p:nvSpPr>
        <p:spPr>
          <a:xfrm>
            <a:off x="0" y="-1"/>
            <a:ext cx="12192000" cy="5476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07599" y="4928136"/>
            <a:ext cx="7729728" cy="113440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5" descr="Tag=CustomerPhoto&#10;Crop=0&#10;Align=ctr">
            <a:extLst>
              <a:ext uri="{FF2B5EF4-FFF2-40B4-BE49-F238E27FC236}">
                <a16:creationId xmlns:a16="http://schemas.microsoft.com/office/drawing/2014/main" id="{A1408D9F-7B04-4849-87AC-96B7F631930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960118"/>
            <a:ext cx="10271760" cy="35565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E1C3-8ECA-4F6A-BDEA-CC91ECB74DEE}" type="datetime1">
              <a:rPr lang="en-US" smtClean="0"/>
              <a:t>4/29/2016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6210"/>
      </p:ext>
    </p:extLst>
  </p:cSld>
  <p:clrMapOvr>
    <a:masterClrMapping/>
  </p:clrMapOvr>
</p:sld>
</file>

<file path=ppt/slides/slide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535BEA9-798B-47B2-8A95-998A7255B4DF}"/>
              </a:ext>
            </a:extLst>
          </p:cNvPr>
          <p:cNvSpPr/>
          <p:nvPr/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ln>
            <a:solidFill>
              <a:srgbClr val="404040"/>
            </a:solidFill>
          </a:ln>
        </p:spPr>
        <p:txBody>
          <a:bodyPr/>
          <a:lstStyle/>
          <a:p>
            <a:endParaRPr lang="en-US" dirty="0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3EF4B63D-1220-492B-BA86-7B0DC26C5FE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52" y="2482596"/>
            <a:ext cx="9314170" cy="293065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35945"/>
      </p:ext>
    </p:extLst>
  </p:cSld>
  <p:clrMapOvr>
    <a:masterClrMapping/>
  </p:clrMapOvr>
</p:sld>
</file>

<file path=ppt/slides/slide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7016AC9-4840-42F3-B4C2-0298CD0F9743}"/>
              </a:ext>
            </a:extLst>
          </p:cNvPr>
          <p:cNvSpPr/>
          <p:nvPr/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33D36CC3-2785-4D20-913C-ED4C6264039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210" y="1271016"/>
            <a:ext cx="7915425" cy="431596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865FF8A-8166-4DBE-B090-4645372535A0}"/>
              </a:ext>
            </a:extLst>
          </p:cNvPr>
          <p:cNvSpPr/>
          <p:nvPr/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lIns="18288" tIns="18288" rIns="18288" bIns="18288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9655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6572</TotalTime>
  <Words>182</Words>
  <Application>Microsoft Office PowerPoint</Application>
  <PresentationFormat>Widescreen</PresentationFormat>
  <Paragraphs>130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Schilling</dc:creator>
  <cp:lastModifiedBy>Christopher Maloney (POWERPOINT)</cp:lastModifiedBy>
  <cp:revision>110</cp:revision>
  <dcterms:created xsi:type="dcterms:W3CDTF">2015-10-15T18:26:42Z</dcterms:created>
  <dcterms:modified xsi:type="dcterms:W3CDTF">2016-04-29T18:04:31Z</dcterms:modified>
</cp:coreProperties>
</file>