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66" r:id="rId2"/>
    <p:sldId id="300" r:id="rId3"/>
    <p:sldId id="29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  <a:srgbClr val="1D2C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18F3-AB29-4982-96C5-817F02D8DB6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CFD-50FC-4E5F-850A-16608B4C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=fea00324-37a3-4f87-b586-882de4fc4b67
ID=6AA21089-FA66-4A5C-897B-0E4D8F91F7B7</a:t>
            </a:r>
          </a:p>
          <a:p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9697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=a3fd540b-39fc-4f38-bbc5-7448cd9dfee5
ID=4F31DF4D-DC9C-45B4-8C37-32510D236A79</a:t>
            </a:r>
          </a:p>
          <a:p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97943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Old_ID</a:t>
            </a:r>
            <a:r>
              <a:rPr lang="en-US" dirty="0"/>
              <a:t>=00d2b61a-3539-4f77-8bde-f681ced2ede9
</a:t>
            </a:r>
            <a:r>
              <a:rPr lang="en-US"/>
              <a:t>ID=9DAD3C8C-90EF-4798-A486-93EA0969FD9D</a:t>
            </a:r>
            <a:endParaRPr lang="en-US" dirty="0"/>
          </a:p>
          <a:p>
            <a:r>
              <a:rPr lang="en-US" dirty="0" err="1"/>
              <a:t>FamilyID</a:t>
            </a:r>
            <a:r>
              <a:rPr lang="en-US" dirty="0"/>
              <a:t>=</a:t>
            </a:r>
            <a:r>
              <a:rPr lang="en-US" dirty="0" err="1"/>
              <a:t>NoFamily</a:t>
            </a:r>
            <a:r>
              <a:rPr lang="en-US" dirty="0"/>
              <a:t>
Recipe=NON_CROP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9ECFD-50FC-4E5F-850A-16608B4C5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28EA-AC23-42D6-8768-F89DC736637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4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070FF-6DC6-4884-BA5D-BB2A62CC328B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2512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5099-95B8-4644-A45D-B14EBE15C979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508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714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F3A5-95BF-4794-B721-24F5DAA6E5D2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0BA-C8DB-40D7-AB9E-585E2883355E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1763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EB89-573F-46CB-B246-55245957895C}" type="datetime1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6377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99FA-DB6C-4BA2-99BD-74DD55B53859}" type="datetime1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4750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330-C8D3-4E6F-8964-D99EE50593C2}" type="datetime1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1470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1B07D06-19BA-4466-87CE-529AFC2D3B48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0CC-1AA4-447F-AB2F-BAD3BAFF5A44}" type="datetime1">
              <a:rPr lang="en-US" smtClean="0"/>
              <a:t>11/7/2018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22263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C9F7B8-9E91-40A0-AE9E-964A0093933A}"/>
              </a:ext>
            </a:extLst>
          </p:cNvPr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1351A3-000F-4FAD-98C6-50E0C840F769}" type="datetime1">
              <a:rPr lang="en-US" smtClean="0"/>
              <a:t>11/7/2018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FEF5A3-02B2-4CA3-9AB0-9AA3B678F32A}" type="datetime1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9711AC-34E4-419E-B025-E3EFF282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A21C72-692C-49FD-9EB4-DDDDDEBD4BD6}"/>
              </a:ext>
            </a:extLst>
          </p:cNvPr>
          <p:cNvSpPr/>
          <p:nvPr/>
        </p:nvSpPr>
        <p:spPr>
          <a:xfrm>
            <a:off x="1181554" y="1570483"/>
            <a:ext cx="6780893" cy="3717035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15CB8191-226B-4EA0-9499-568C339A9C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58" y="1810512"/>
            <a:ext cx="5936569" cy="323697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BAF941A-6830-47A3-B63C-7C7B66AEA73B}"/>
              </a:ext>
            </a:extLst>
          </p:cNvPr>
          <p:cNvSpPr/>
          <p:nvPr/>
        </p:nvSpPr>
        <p:spPr>
          <a:xfrm>
            <a:off x="474285" y="1325639"/>
            <a:ext cx="1618488" cy="1618488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729" y="1449083"/>
            <a:ext cx="1371600" cy="13716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6557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7007" y="2571750"/>
            <a:ext cx="1714500" cy="1714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7B0778-03F9-43B3-80DD-DDF646F0D3FE}"/>
              </a:ext>
            </a:extLst>
          </p:cNvPr>
          <p:cNvSpPr/>
          <p:nvPr/>
        </p:nvSpPr>
        <p:spPr>
          <a:xfrm>
            <a:off x="473563" y="2448306"/>
            <a:ext cx="1961388" cy="196138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415DC-841D-4284-8488-42FAEEB312B9}"/>
              </a:ext>
            </a:extLst>
          </p:cNvPr>
          <p:cNvSpPr/>
          <p:nvPr/>
        </p:nvSpPr>
        <p:spPr>
          <a:xfrm>
            <a:off x="2908513" y="1337310"/>
            <a:ext cx="5747004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06871-264F-4FAC-8BC5-4DAAE2257F52}"/>
              </a:ext>
            </a:extLst>
          </p:cNvPr>
          <p:cNvSpPr/>
          <p:nvPr/>
        </p:nvSpPr>
        <p:spPr>
          <a:xfrm>
            <a:off x="3035386" y="1459325"/>
            <a:ext cx="5493258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8336CBEE-DED4-49D6-9235-7375E3C60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55" y="1699355"/>
            <a:ext cx="5021921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916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spect="1"/>
          </p:cNvSpPr>
          <p:nvPr>
            <p:ph type="title"/>
          </p:nvPr>
        </p:nvSpPr>
        <p:spPr>
          <a:xfrm>
            <a:off x="739158" y="2045783"/>
            <a:ext cx="2766435" cy="2766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3716" tIns="13716" rIns="13716" bIns="13716" rtlCol="0" anchor="ctr">
            <a:normAutofit/>
          </a:bodyPr>
          <a:lstStyle/>
          <a:p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373D23-9552-4D00-A685-F29249A5AC81}"/>
              </a:ext>
            </a:extLst>
          </p:cNvPr>
          <p:cNvSpPr>
            <a:spLocks noChangeAspect="1"/>
          </p:cNvSpPr>
          <p:nvPr/>
        </p:nvSpPr>
        <p:spPr>
          <a:xfrm>
            <a:off x="632901" y="1939526"/>
            <a:ext cx="2978949" cy="2978948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24867-6016-44FF-BCAF-4A8082CA8E0E}"/>
              </a:ext>
            </a:extLst>
          </p:cNvPr>
          <p:cNvSpPr/>
          <p:nvPr/>
        </p:nvSpPr>
        <p:spPr>
          <a:xfrm>
            <a:off x="4214057" y="1337310"/>
            <a:ext cx="4450842" cy="3947351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1B0C5-B3ED-4F12-BA2C-00F26D2A65EE}"/>
              </a:ext>
            </a:extLst>
          </p:cNvPr>
          <p:cNvSpPr/>
          <p:nvPr/>
        </p:nvSpPr>
        <p:spPr>
          <a:xfrm>
            <a:off x="4337501" y="1459325"/>
            <a:ext cx="4203954" cy="37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8" descr="Tag=CustomerPhoto&#10;Crop=0&#10;Align=ctr">
            <a:extLst>
              <a:ext uri="{FF2B5EF4-FFF2-40B4-BE49-F238E27FC236}">
                <a16:creationId xmlns:a16="http://schemas.microsoft.com/office/drawing/2014/main" id="{3F53035E-F4CA-4C59-A9DA-5BBA5E91F51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91" y="1699355"/>
            <a:ext cx="3720976" cy="3223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817-BCF5-4C2D-96DE-BB1131033AB9}" type="datetime1">
              <a:rPr lang="en-US" smtClean="0"/>
              <a:t>11/7/2018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66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6572</TotalTime>
  <Words>33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Schilling</dc:creator>
  <cp:lastModifiedBy>Xiaozhi Yu</cp:lastModifiedBy>
  <cp:revision>114</cp:revision>
  <dcterms:created xsi:type="dcterms:W3CDTF">2015-10-15T18:26:42Z</dcterms:created>
  <dcterms:modified xsi:type="dcterms:W3CDTF">2018-11-07T19:20:08Z</dcterms:modified>
</cp:coreProperties>
</file>