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6" r:id="rId2"/>
    <p:sldId id="300" r:id="rId3"/>
    <p:sldId id="29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4865" autoAdjust="0"/>
  </p:normalViewPr>
  <p:slideViewPr>
    <p:cSldViewPr snapToGrid="0">
      <p:cViewPr varScale="1">
        <p:scale>
          <a:sx n="38" d="100"/>
          <a:sy n="38" d="100"/>
        </p:scale>
        <p:origin x="3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=8acaac38-9a83-494a-b32a-16e22be6bca4</a:t>
            </a:r>
          </a:p>
          <a:p>
            <a:r>
              <a:rPr lang="en-US" dirty="0"/>
              <a:t>ID=6148E6AD-3A07-4986-A4F0-AFF3A3CB5E75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522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=8fa2d301-7869-4f3f-960d-28c10f0fa16d</a:t>
            </a:r>
          </a:p>
          <a:p>
            <a:r>
              <a:rPr lang="en-US" dirty="0"/>
              <a:t>ID=5C8CD137-3CB4-47A5-9BA7-DE75C9D41C06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116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=ff4c2bbf-1187-4096-95ca-597fd4ecbdaa</a:t>
            </a:r>
          </a:p>
          <a:p>
            <a:r>
              <a:rPr lang="en-US"/>
              <a:t>ID=45525457-EC5E-46D9-BBC5-70E4B8416A83</a:t>
            </a:r>
            <a:r>
              <a:rPr lang="en-US" dirty="0"/>
              <a:t>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4779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4882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5223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3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6009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6148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46311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441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483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04B29BC-879A-42DA-BE9B-E7890563DA97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11/7/2018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03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821C50-E8C1-4972-A077-64A1F02FCA47}"/>
              </a:ext>
            </a:extLst>
          </p:cNvPr>
          <p:cNvSpPr/>
          <p:nvPr/>
        </p:nvSpPr>
        <p:spPr>
          <a:xfrm>
            <a:off x="1181554" y="1570483"/>
            <a:ext cx="6780893" cy="3717035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3D06FDE4-8257-47FC-9158-21A34E84849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8" y="1810512"/>
            <a:ext cx="5936569" cy="32369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25D72C-CBD6-4479-9043-6B4FB2A5B7D6}"/>
              </a:ext>
            </a:extLst>
          </p:cNvPr>
          <p:cNvSpPr/>
          <p:nvPr/>
        </p:nvSpPr>
        <p:spPr>
          <a:xfrm>
            <a:off x="474285" y="1325639"/>
            <a:ext cx="1618488" cy="1618488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729" y="1449083"/>
            <a:ext cx="1371600" cy="1371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2571750"/>
            <a:ext cx="1714500" cy="171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9155D-FC21-4E12-A4CE-D76C67D015B3}"/>
              </a:ext>
            </a:extLst>
          </p:cNvPr>
          <p:cNvSpPr/>
          <p:nvPr/>
        </p:nvSpPr>
        <p:spPr>
          <a:xfrm>
            <a:off x="473563" y="2448306"/>
            <a:ext cx="1961388" cy="196138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ABEA6-0CE6-4D0E-9BB1-11A9019CD3C2}"/>
              </a:ext>
            </a:extLst>
          </p:cNvPr>
          <p:cNvSpPr/>
          <p:nvPr/>
        </p:nvSpPr>
        <p:spPr>
          <a:xfrm>
            <a:off x="2908513" y="1337310"/>
            <a:ext cx="5747004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B0A17-8AAE-4DA9-B844-B83F4155317A}"/>
              </a:ext>
            </a:extLst>
          </p:cNvPr>
          <p:cNvSpPr/>
          <p:nvPr/>
        </p:nvSpPr>
        <p:spPr>
          <a:xfrm>
            <a:off x="3035386" y="1459325"/>
            <a:ext cx="5493258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BB7CF12-5AE9-4991-B410-F458139C96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55" y="1699355"/>
            <a:ext cx="5021921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16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739158" y="2045783"/>
            <a:ext cx="2766435" cy="2766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E5ED3C-15EE-4353-B613-6B2EB0BD54A7}"/>
              </a:ext>
            </a:extLst>
          </p:cNvPr>
          <p:cNvSpPr>
            <a:spLocks noChangeAspect="1"/>
          </p:cNvSpPr>
          <p:nvPr/>
        </p:nvSpPr>
        <p:spPr>
          <a:xfrm>
            <a:off x="632901" y="1939526"/>
            <a:ext cx="2978949" cy="297894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C971C-958B-49A0-AE1F-583E9FE90647}"/>
              </a:ext>
            </a:extLst>
          </p:cNvPr>
          <p:cNvSpPr/>
          <p:nvPr/>
        </p:nvSpPr>
        <p:spPr>
          <a:xfrm>
            <a:off x="4214057" y="1337310"/>
            <a:ext cx="4450842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1BBBCE-75C7-4256-94AE-516070BA9A91}"/>
              </a:ext>
            </a:extLst>
          </p:cNvPr>
          <p:cNvSpPr/>
          <p:nvPr/>
        </p:nvSpPr>
        <p:spPr>
          <a:xfrm>
            <a:off x="4337501" y="1459325"/>
            <a:ext cx="4203954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647CA8A-4233-4934-B5B4-2EE8729589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1" y="1699355"/>
            <a:ext cx="3720976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6572</TotalTime>
  <Words>42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Xiaozhi Yu</cp:lastModifiedBy>
  <cp:revision>115</cp:revision>
  <dcterms:created xsi:type="dcterms:W3CDTF">2015-10-15T18:26:42Z</dcterms:created>
  <dcterms:modified xsi:type="dcterms:W3CDTF">2018-11-07T19:21:37Z</dcterms:modified>
</cp:coreProperties>
</file>