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66" r:id="rId2"/>
    <p:sldId id="300" r:id="rId3"/>
    <p:sldId id="29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D2C31"/>
    <a:srgbClr val="4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51351" autoAdjust="0"/>
  </p:normalViewPr>
  <p:slideViewPr>
    <p:cSldViewPr snapToGrid="0">
      <p:cViewPr varScale="1">
        <p:scale>
          <a:sx n="55" d="100"/>
          <a:sy n="55" d="100"/>
        </p:scale>
        <p:origin x="31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=e5b9dbd5-e047-44e1-9e62-2b756cd5a955</a:t>
            </a:r>
          </a:p>
          <a:p>
            <a:r>
              <a:rPr lang="en-US" dirty="0"/>
              <a:t>ID=6F598E46-535F-4A17-A735-AD215B5EDBB2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32537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=7bbd49af-b122-4757-a120-0755438bc7bb</a:t>
            </a:r>
          </a:p>
          <a:p>
            <a:r>
              <a:rPr lang="en-US" dirty="0"/>
              <a:t>ID=E8DEED71-CBF4-4923-A96B-FDE33EE55131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11030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=6bf67b72-b0b2-494d-b499-a69e95b3b229</a:t>
            </a:r>
          </a:p>
          <a:p>
            <a:r>
              <a:rPr lang="en-US"/>
              <a:t>ID=0A7F969D-44CC-45F3-B58D-ED585CABF044</a:t>
            </a:r>
            <a:r>
              <a:rPr lang="en-US" dirty="0"/>
              <a:t>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0108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7721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73184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06865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2230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11/7/2018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6896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28643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19965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41827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C1F2C2C-DBB7-48D2-AA87-CF68ECF6A333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11/7/2018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2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7BC1F-BCB3-46AF-B886-1DA4454E2339}"/>
              </a:ext>
            </a:extLst>
          </p:cNvPr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11/7/2018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1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76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BEDBB8-C7F4-4B1F-9371-B7CC1FF45D54}"/>
              </a:ext>
            </a:extLst>
          </p:cNvPr>
          <p:cNvSpPr/>
          <p:nvPr/>
        </p:nvSpPr>
        <p:spPr>
          <a:xfrm>
            <a:off x="1181554" y="1570483"/>
            <a:ext cx="6780893" cy="3717035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D5909BD9-ECAE-46E1-9BF5-D75F51D9400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58" y="1810512"/>
            <a:ext cx="5936569" cy="32369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9668583-8216-4122-8BEF-818EF0785566}"/>
              </a:ext>
            </a:extLst>
          </p:cNvPr>
          <p:cNvSpPr/>
          <p:nvPr/>
        </p:nvSpPr>
        <p:spPr>
          <a:xfrm>
            <a:off x="474285" y="1325639"/>
            <a:ext cx="1618488" cy="1618488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7729" y="1449083"/>
            <a:ext cx="1371600" cy="13716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557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7007" y="2571750"/>
            <a:ext cx="1714500" cy="171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D8EA08-01BF-4943-9ED7-AE3E5E72883C}"/>
              </a:ext>
            </a:extLst>
          </p:cNvPr>
          <p:cNvSpPr/>
          <p:nvPr/>
        </p:nvSpPr>
        <p:spPr>
          <a:xfrm>
            <a:off x="473563" y="2448306"/>
            <a:ext cx="1961388" cy="196138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F35F6F-B8B9-47D6-B71D-F6C746414BF5}"/>
              </a:ext>
            </a:extLst>
          </p:cNvPr>
          <p:cNvSpPr/>
          <p:nvPr/>
        </p:nvSpPr>
        <p:spPr>
          <a:xfrm>
            <a:off x="2908513" y="1337310"/>
            <a:ext cx="5747004" cy="394735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62DB02-6E53-4AD6-A430-A21F24707DA0}"/>
              </a:ext>
            </a:extLst>
          </p:cNvPr>
          <p:cNvSpPr/>
          <p:nvPr/>
        </p:nvSpPr>
        <p:spPr>
          <a:xfrm>
            <a:off x="3035386" y="1459325"/>
            <a:ext cx="5493258" cy="370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279FD2A4-AD5D-4C03-9451-3E972001572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55" y="1699355"/>
            <a:ext cx="5021921" cy="32232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916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739158" y="2045783"/>
            <a:ext cx="2766435" cy="2766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E661A0-C004-462F-B96E-0AF264B37289}"/>
              </a:ext>
            </a:extLst>
          </p:cNvPr>
          <p:cNvSpPr>
            <a:spLocks noChangeAspect="1"/>
          </p:cNvSpPr>
          <p:nvPr/>
        </p:nvSpPr>
        <p:spPr>
          <a:xfrm>
            <a:off x="632901" y="1939526"/>
            <a:ext cx="2978949" cy="297894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DFCAB7-A771-4F9F-9633-8DF1BB08E63F}"/>
              </a:ext>
            </a:extLst>
          </p:cNvPr>
          <p:cNvSpPr/>
          <p:nvPr/>
        </p:nvSpPr>
        <p:spPr>
          <a:xfrm>
            <a:off x="4214057" y="1337310"/>
            <a:ext cx="4450842" cy="394735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611AAE-EBDC-48A3-B867-41382DFCA87D}"/>
              </a:ext>
            </a:extLst>
          </p:cNvPr>
          <p:cNvSpPr/>
          <p:nvPr/>
        </p:nvSpPr>
        <p:spPr>
          <a:xfrm>
            <a:off x="4337501" y="1459325"/>
            <a:ext cx="4203954" cy="370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6A3867EB-0C31-457C-A86F-1DE6540EC68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91" y="1699355"/>
            <a:ext cx="3720976" cy="32232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66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6590</TotalTime>
  <Words>42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Xiaozhi Yu</cp:lastModifiedBy>
  <cp:revision>122</cp:revision>
  <dcterms:created xsi:type="dcterms:W3CDTF">2015-10-15T18:26:42Z</dcterms:created>
  <dcterms:modified xsi:type="dcterms:W3CDTF">2018-11-08T00:33:20Z</dcterms:modified>
</cp:coreProperties>
</file>