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5" r:id="rId2"/>
    <p:sldId id="279" r:id="rId3"/>
    <p:sldId id="293" r:id="rId4"/>
    <p:sldId id="29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1" d="100"/>
          <a:sy n="171" d="100"/>
        </p:scale>
        <p:origin x="149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A6747-0047-4E92-B800-5BA339474773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3A8FD-4572-4B62-B3CD-87BBF9888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48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Old_ID</a:t>
            </a:r>
            <a:r>
              <a:rPr lang="en-US" dirty="0"/>
              <a:t>=de9bf34c-e012-418f-904a-5cda3d7f350f</a:t>
            </a:r>
          </a:p>
          <a:p>
            <a:r>
              <a:rPr lang="en-US" dirty="0"/>
              <a:t>ID=43D0024E-2BA6-4E3A-A01E-80B2303EF265
Recipe=NON_CROP
Type=Foreground
Variant=0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ExtTags=#Circle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Path="C:\psvbet\Active\02_TITLE_ONLY\1_PHOTO\NON_CROP\16x9\officethemev0.pptx“24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1E7F-1021-424F-B11A-97B4FD8CAF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33734"/>
      </p:ext>
    </p:extLst>
  </p:cSld>
  <p:clrMapOvr>
    <a:masterClrMapping/>
  </p:clrMapOvr>
</p:notes>
</file>

<file path=ppt/notesSlides/notesSlide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Old_ID</a:t>
            </a:r>
            <a:r>
              <a:rPr lang="en-US" dirty="0"/>
              <a:t>=62e5911f-a951-4cc8-99df-aeccd23c3634</a:t>
            </a:r>
          </a:p>
          <a:p>
            <a:r>
              <a:rPr lang="en-US" dirty="0"/>
              <a:t>ID=E546EF2E-099E-4420-AEBC-788179801AE8
Recipe=NON_CROP
Type=Foreground
Variant=0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ExtTags=#Circle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1E7F-1021-424F-B11A-97B4FD8CAF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86312"/>
      </p:ext>
    </p:extLst>
  </p:cSld>
  <p:clrMapOvr>
    <a:masterClrMapping/>
  </p:clrMapOvr>
</p:notes>
</file>

<file path=ppt/notesSlides/notesSlide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Old_ID</a:t>
            </a:r>
            <a:r>
              <a:rPr lang="en-US" dirty="0"/>
              <a:t>=3a1ee6a8-8a33-40fc-b067-d25d06ca9089</a:t>
            </a:r>
          </a:p>
          <a:p>
            <a:r>
              <a:rPr lang="en-US"/>
              <a:t>ID=7932F849-6AC7-453D-B6FE-CAB0C8367460</a:t>
            </a:r>
            <a:r>
              <a:rPr lang="en-US" dirty="0"/>
              <a:t>
Recipe=NON_CROP
Type=Foreground
Variant=0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ExtTags=#Circle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9592"/>
      </p:ext>
    </p:extLst>
  </p:cSld>
  <p:clrMapOvr>
    <a:masterClrMapping/>
  </p:clrMapOvr>
</p:notes>
</file>

<file path=ppt/notesSlides/notesSlide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Old_ID</a:t>
            </a:r>
            <a:r>
              <a:rPr lang="en-US" dirty="0"/>
              <a:t>=b11f9b52-38ac-4fc4-a805-9e3246a34fd8</a:t>
            </a:r>
          </a:p>
          <a:p>
            <a:r>
              <a:rPr lang="en-US" dirty="0"/>
              <a:t>ID=32402B40-45F6-400E-BCE3-B9F9F248C419
Recipe=NON_CROP
Type=Foreground
Variant=0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ExtTags=#Circle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53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89CB2-0919-4DAE-8B17-3B76AEFA7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1F1AD-CB23-4D76-8E48-3FFCE2A5C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576D6-76AE-4816-A570-E70EFA2B1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5BAE-7722-4E5B-9DFB-CFC40963D76D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79C22-CDB7-4B82-AF3B-D23C57732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A588D-6CE4-4C08-BDA3-0E2E56B6E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BCA3-0194-4FD3-940B-8EBDF61BB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2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7B777-CFFA-4C2B-979C-4EEDF0A3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95A25-2DFD-437A-B15C-F20BECF2E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4C130-FA10-445E-A10A-832CF85B4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5BAE-7722-4E5B-9DFB-CFC40963D76D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9119D-3715-4085-96E6-7E9EF91E7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C2C89-3F61-493A-820E-698842A82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BCA3-0194-4FD3-940B-8EBDF61BB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2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0367E2-618E-487C-8BED-A5860D8EE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D3140-A8E8-48FD-A280-9FA3D44A8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8BB9D-1751-4637-9891-3EE851B46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5BAE-7722-4E5B-9DFB-CFC40963D76D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273A-E0C6-4E9D-8C48-AF0940FC0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43074-657E-48EA-9DF7-5F33F5B48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BCA3-0194-4FD3-940B-8EBDF61BB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5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57A27-524B-4C71-87C6-AE23658E6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FF8B3-5E53-484E-AC5A-0D267C7D6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93C4E-23EC-4E9E-ABB3-E02F147F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5BAE-7722-4E5B-9DFB-CFC40963D76D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C7B56-8EAF-44E5-BF12-397654566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74483-2081-4906-8ADA-9D57E8D8F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BCA3-0194-4FD3-940B-8EBDF61BB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5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08C47-EB8B-4FFA-BC5E-841D7D1A7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7E38F-8CCC-4F81-9919-C43F4A432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32A76-1B6B-48B8-BC6D-779437146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5BAE-7722-4E5B-9DFB-CFC40963D76D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AE299-49E8-41DA-BF61-2A4283D37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B42A0-46B8-49D1-A07D-4F13149E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BCA3-0194-4FD3-940B-8EBDF61BB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55114-084C-427C-BA64-01CE7450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E761B-5C43-40C8-87D1-381FE3D9B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642DF-A3C3-4D02-A72D-782B3BDD7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C43E-11E9-4950-A49E-62A453D2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5BAE-7722-4E5B-9DFB-CFC40963D76D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3A170-2D43-491D-9A6F-DBD0F7E90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234D6-57C0-480F-831F-9F17754C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BCA3-0194-4FD3-940B-8EBDF61BB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9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4DD18-6E1C-42B6-933E-D7D9FDA14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B566E-D3DE-4BE2-93CB-B790FE13B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8D5B1-2BDD-4379-89D0-B38CD7281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76AEA8-523E-46D5-B0CB-C6BE1345E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932D9C-AB37-41EF-992A-B0EA4ECDC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49ADD7-8DBE-4584-B69A-1040A4758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5BAE-7722-4E5B-9DFB-CFC40963D76D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C305B8-3643-426F-9F58-AD891870A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88D0AC-A9E9-4857-9BB8-C202ED6D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BCA3-0194-4FD3-940B-8EBDF61BB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95284"/>
      </p:ext>
    </p:extLst>
  </p:cSld>
  <p:clrMapOvr>
    <a:masterClrMapping/>
  </p:clrMapOvr>
</p:sldLayout>
</file>

<file path=ppt/slideLayouts/slideLayout6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16CA0-7F97-481B-9FAC-2F56E209A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921DD8-3791-4ACC-9EF0-5E50DC93A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5BAE-7722-4E5B-9DFB-CFC40963D76D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CDECD9-32EE-42CB-A9A6-76D961B50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9156D-9E93-4B91-9E78-259586423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BCA3-0194-4FD3-940B-8EBDF61BB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3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1F8001-0C38-46CF-9ACA-5ABB3E311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5BAE-7722-4E5B-9DFB-CFC40963D76D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F7DD6-0605-4798-8C09-1F54748C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B1ACF-4FF2-44A8-86E1-8A2EFC99E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BCA3-0194-4FD3-940B-8EBDF61BB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51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330E7-B253-4CDB-A29F-5E69A5566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1BE8E-5C62-4A4D-A909-301E94E2A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75F64-B418-49CC-8336-C3DA2EC9E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316DA-E411-4572-A7AF-94787D88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5BAE-7722-4E5B-9DFB-CFC40963D76D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818A4-3E24-4D12-8AB9-DDC4090AD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7DB9F-2D07-4F6B-A4B8-4EBF38BF2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BCA3-0194-4FD3-940B-8EBDF61BB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27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1953A-1B6E-44E7-B166-BEC3ED7B4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6EF60E-858E-4980-A46C-8571A5CE31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D7861-D6BA-4808-A2C8-560840E4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09DAC-8FBC-46E7-8159-750866E06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5BAE-7722-4E5B-9DFB-CFC40963D76D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D38EA-47F9-485D-B625-82998640D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7503D-4907-4273-BE9A-1CB1087AF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BCA3-0194-4FD3-940B-8EBDF61BB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2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46AEC5-0B14-40CD-898A-8FFBC8904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72F55-892C-4223-818A-CCB26EB8F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CAEED-633B-43EB-896E-061C28513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75BAE-7722-4E5B-9DFB-CFC40963D76D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F063B-AB95-45A1-AE08-C60B1A011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F2C88-BD68-46AB-BA71-48443AD17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8BCA3-0194-4FD3-940B-8EBDF61BB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/>
          <p:nvPr/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ectangle 17" descr="Tag=AccentColor&#10;Flavor=Dark&#10;Target=Fill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/>
          <p:nvPr/>
        </p:nvSpPr>
        <p:spPr>
          <a:xfrm>
            <a:off x="-1" y="0"/>
            <a:ext cx="1647371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1532" y="2250610"/>
            <a:ext cx="2391675" cy="235424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13716" tIns="13716" rIns="13716" bIns="13716" rtlCol="0" anchor="ctr">
            <a:normAutofit/>
          </a:bodyPr>
          <a:lstStyle/>
          <a:p>
            <a:pPr algn="ctr"/>
            <a:endParaRPr lang="en-US" sz="2275" cap="all" dirty="0">
              <a:solidFill>
                <a:srgbClr val="FFFFFF"/>
              </a:solidFill>
            </a:endParaRPr>
          </a:p>
        </p:txBody>
      </p:sp>
      <p:pic>
        <p:nvPicPr>
          <p:cNvPr id="7" name="Picture 6" descr="Tag=CustomerPhoto&#10;Crop=0&#10;Align=ctr">
            <a:extLst>
              <a:ext uri="{FF2B5EF4-FFF2-40B4-BE49-F238E27FC236}">
                <a16:creationId xmlns:a16="http://schemas.microsoft.com/office/drawing/2014/main" id="{D5EE18E1-C275-48B7-8F64-920D50BB181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484" y="608330"/>
            <a:ext cx="5391149" cy="5638800"/>
          </a:xfrm>
          <a:prstGeom prst="rect">
            <a:avLst/>
          </a:prstGeom>
        </p:spPr>
      </p:pic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>
          <a:xfrm>
            <a:off x="310243" y="6473597"/>
            <a:ext cx="1110343" cy="273844"/>
          </a:xfrm>
        </p:spPr>
        <p:txBody>
          <a:bodyPr/>
          <a:lstStyle/>
          <a:p>
            <a:fld id="{6116AE17-1115-43B3-8EAA-7C9BD091CB7A}" type="datetime1">
              <a:rPr lang="en-US" sz="1050" smtClean="0">
                <a:solidFill>
                  <a:srgbClr val="FFFFFF"/>
                </a:solidFill>
              </a:rPr>
              <a:t>9/13/2018</a:t>
            </a:fld>
            <a:endParaRPr lang="en-US" sz="1050" dirty="0">
              <a:solidFill>
                <a:srgbClr val="FFFFFF"/>
              </a:solidFill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3345993" y="6473597"/>
            <a:ext cx="5274129" cy="273844"/>
          </a:xfrm>
        </p:spPr>
        <p:txBody>
          <a:bodyPr/>
          <a:lstStyle/>
          <a:p>
            <a:r>
              <a:rPr lang="en-US" sz="1050" dirty="0">
                <a:solidFill>
                  <a:srgbClr val="898989"/>
                </a:solidFill>
              </a:rPr>
              <a:t>Sample Footer Text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8482693" y="6473597"/>
            <a:ext cx="420007" cy="273844"/>
          </a:xfrm>
        </p:spPr>
        <p:txBody>
          <a:bodyPr/>
          <a:lstStyle/>
          <a:p>
            <a:fld id="{0F9711AC-34E4-419E-B025-E3EFF2827B9C}" type="slidenum">
              <a:rPr lang="en-US" sz="1050" smtClean="0">
                <a:solidFill>
                  <a:srgbClr val="898989"/>
                </a:solidFill>
              </a:rPr>
              <a:t>1</a:t>
            </a:fld>
            <a:endParaRPr lang="en-US" sz="105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961122"/>
      </p:ext>
    </p:extLst>
  </p:cSld>
  <p:clrMapOvr>
    <a:masterClrMapping/>
  </p:clrMapOvr>
</p:sld>
</file>

<file path=ppt/slides/slide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0060" y="2343269"/>
            <a:ext cx="2205990" cy="217146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13716" tIns="13716" rIns="13716" bIns="13716" rtlCol="0" anchor="ctr">
            <a:normAutofit/>
          </a:bodyPr>
          <a:lstStyle/>
          <a:p>
            <a:pPr algn="ctr"/>
            <a:endParaRPr lang="en-US" sz="1950" cap="all" dirty="0">
              <a:solidFill>
                <a:schemeClr val="bg1"/>
              </a:solidFill>
            </a:endParaRPr>
          </a:p>
        </p:txBody>
      </p:sp>
      <p:pic>
        <p:nvPicPr>
          <p:cNvPr id="7" name="Picture 6" descr="Tag=CustomerPhoto&#10;Crop=0&#10;Align=ctr">
            <a:extLst>
              <a:ext uri="{FF2B5EF4-FFF2-40B4-BE49-F238E27FC236}">
                <a16:creationId xmlns:a16="http://schemas.microsoft.com/office/drawing/2014/main" id="{87D517B3-05D7-4D8C-A684-7FC09D38A4F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91" y="1292188"/>
            <a:ext cx="5391149" cy="427362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1A9B-FF82-446E-9121-CF3F6F1E1937}" type="datetime1">
              <a:rPr lang="en-US" smtClean="0"/>
              <a:t>9/13/2018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72791" y="6356351"/>
            <a:ext cx="3086100" cy="365125"/>
          </a:xfr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07856" y="6401991"/>
            <a:ext cx="1256084" cy="273844"/>
          </a:xfrm>
        </p:spPr>
        <p:txBody>
          <a:bodyPr/>
          <a:lstStyle/>
          <a:p>
            <a:fld id="{0F9711AC-34E4-419E-B025-E3EFF2827B9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886014"/>
      </p:ext>
    </p:extLst>
  </p:cSld>
  <p:clrMapOvr>
    <a:masterClrMapping/>
  </p:clrMapOvr>
</p:sld>
</file>

<file path=ppt/slides/slide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5356" y="2341807"/>
            <a:ext cx="1933992" cy="193399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13716" tIns="13716" rIns="13716" bIns="13716" rtlCol="0" anchor="ctr">
            <a:normAutofit/>
          </a:bodyPr>
          <a:lstStyle/>
          <a:p>
            <a:pPr algn="ctr"/>
            <a:r>
              <a:rPr lang="en-US" sz="1500" cap="all" dirty="0">
                <a:solidFill>
                  <a:schemeClr val="bg1"/>
                </a:solidFill>
                <a:latin typeface="+mn-lt"/>
              </a:rPr>
              <a:t>This is my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451EE1-06AB-4684-8B7A-59133962CD21}"/>
              </a:ext>
            </a:extLst>
          </p:cNvPr>
          <p:cNvSpPr/>
          <p:nvPr/>
        </p:nvSpPr>
        <p:spPr>
          <a:xfrm>
            <a:off x="473562" y="2197207"/>
            <a:ext cx="2212487" cy="2212487"/>
          </a:xfrm>
          <a:prstGeom prst="ellipse">
            <a:avLst/>
          </a:prstGeom>
          <a:noFill/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02D69F-ABEF-47E0-B154-C6656A2B3F24}"/>
              </a:ext>
            </a:extLst>
          </p:cNvPr>
          <p:cNvSpPr/>
          <p:nvPr/>
        </p:nvSpPr>
        <p:spPr>
          <a:xfrm>
            <a:off x="3056677" y="1205581"/>
            <a:ext cx="5666011" cy="4206444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8" descr="Tag=CustomerPhoto&#10;Crop=0&#10;Align=ctr">
            <a:extLst>
              <a:ext uri="{FF2B5EF4-FFF2-40B4-BE49-F238E27FC236}">
                <a16:creationId xmlns:a16="http://schemas.microsoft.com/office/drawing/2014/main" id="{C6DEF6EE-0D25-4DAB-9121-E05FCAAE2B5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572" y="1467789"/>
            <a:ext cx="5179852" cy="366116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9/13/2018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65288" y="6356351"/>
            <a:ext cx="2057400" cy="365125"/>
          </a:xfrm>
        </p:spPr>
        <p:txBody>
          <a:bodyPr/>
          <a:lstStyle/>
          <a:p>
            <a:fld id="{0F9711AC-34E4-419E-B025-E3EFF2827B9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317259"/>
      </p:ext>
    </p:extLst>
  </p:cSld>
  <p:clrMapOvr>
    <a:masterClrMapping/>
  </p:clrMapOvr>
</p:sld>
</file>

<file path=ppt/slides/slide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Tag=AccentColor&#10;Flavor=Dark&#10;Target=Fill"/>
          <p:cNvSpPr>
            <a:spLocks noGrp="1" noChangeAspect="1"/>
          </p:cNvSpPr>
          <p:nvPr>
            <p:ph type="title"/>
          </p:nvPr>
        </p:nvSpPr>
        <p:spPr>
          <a:xfrm>
            <a:off x="739158" y="2045783"/>
            <a:ext cx="2766435" cy="276643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lIns="13716" tIns="13716" rIns="13716" bIns="13716" rtlCol="0" anchor="ctr">
            <a:normAutofit/>
          </a:bodyPr>
          <a:lstStyle/>
          <a:p>
            <a:pPr algn="ctr"/>
            <a:endParaRPr lang="en-US" sz="2550" cap="all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Oval 7" descr="Tag=AccentColor&#10;Flavor=Dark&#10;Target=Line">
            <a:extLst>
              <a:ext uri="{FF2B5EF4-FFF2-40B4-BE49-F238E27FC236}">
                <a16:creationId xmlns:a16="http://schemas.microsoft.com/office/drawing/2014/main" id="{70A7F97D-4DE6-4FB6-80A4-D4A7985FA43D}"/>
              </a:ext>
            </a:extLst>
          </p:cNvPr>
          <p:cNvSpPr>
            <a:spLocks noChangeAspect="1"/>
          </p:cNvSpPr>
          <p:nvPr/>
        </p:nvSpPr>
        <p:spPr>
          <a:xfrm>
            <a:off x="632901" y="1939526"/>
            <a:ext cx="2978949" cy="2978948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8" descr="Tag=CustomerPhoto&#10;Crop=0&#10;Align=ctr">
            <a:extLst>
              <a:ext uri="{FF2B5EF4-FFF2-40B4-BE49-F238E27FC236}">
                <a16:creationId xmlns:a16="http://schemas.microsoft.com/office/drawing/2014/main" id="{8E515331-3C74-4112-99CD-A952257C442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32" y="1810607"/>
            <a:ext cx="3938771" cy="341192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7A39D67-7659-49EA-BC36-E6443DCF1D17}"/>
              </a:ext>
            </a:extLst>
          </p:cNvPr>
          <p:cNvSpPr/>
          <p:nvPr/>
        </p:nvSpPr>
        <p:spPr>
          <a:xfrm>
            <a:off x="4085493" y="1635470"/>
            <a:ext cx="4319349" cy="378941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9/13/2018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16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60</Words>
  <Application>Microsoft Office PowerPoint</Application>
  <PresentationFormat>On-screen Show (4:3)</PresentationFormat>
  <Paragraphs>30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This is my 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Xiaozhi Yu</dc:creator>
  <cp:lastModifiedBy>Xiaozhi Yu</cp:lastModifiedBy>
  <cp:revision>4</cp:revision>
  <dcterms:created xsi:type="dcterms:W3CDTF">2018-08-07T17:29:39Z</dcterms:created>
  <dcterms:modified xsi:type="dcterms:W3CDTF">2018-09-14T00:49:11Z</dcterms:modified>
</cp:coreProperties>
</file>