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2B0E"/>
    <a:srgbClr val="F1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94604"/>
  </p:normalViewPr>
  <p:slideViewPr>
    <p:cSldViewPr snapToGrid="0" snapToObjects="1">
      <p:cViewPr varScale="1">
        <p:scale>
          <a:sx n="121" d="100"/>
          <a:sy n="121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8791F-28DD-FB4C-9A89-279C0FE98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D57709-4504-0047-8F28-AEB84D024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8BBD9-E156-074C-A440-28E2D0A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6AB17-CFD0-4849-BE48-C73710D1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6F276-A320-E946-9732-97121C02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3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A3493-7EA0-FA46-8FDB-3AAA59D9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D388B5-466A-244B-95DF-3D286282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C4D7C-A75A-E949-A6C7-4F23DC79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56308-1C55-5F43-812B-403FA904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FE6F6-0B57-A14A-BDE3-9DF7FF44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69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05B17E-B6B6-1C44-A5E5-D18308A23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039D4-C806-5C49-B1BF-7C1CFBF04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4816B-300F-AD48-9112-9278B0FA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34D49-BB32-0D47-8362-ACBF79A1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FFF8F-3EFF-5045-9FE1-4332D565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49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15C70-A022-3C40-AC56-F02C757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7E3A5-F10C-434D-9080-30E0FF65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6405E-4A1E-4147-A5FE-551B30CE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414E4-76F7-9140-94BE-CF4662C7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8469B-B0D8-4443-B1D2-96AFDBBA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9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FA90-758D-3A4E-9941-2B73061A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7D084-C549-F649-9120-A20F72BF9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042A7-91C7-3F45-BEF6-770AD4B2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71941-6475-3349-BD55-E666D2CC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7A40C-4D87-D64F-A131-672B3E8C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6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F350D-1A40-5F45-82BA-A6221592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13F62-3FA6-9449-9AB4-548C3BECC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03162-16F6-BB4C-9C95-62BE5487C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FA32D-B7AD-3541-BA18-BC4DB599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EE155-D3D0-C342-9C44-C3993F74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E8EBA-D2E0-4143-A4B9-F057D6E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7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FA794-4C52-EF4C-A8E4-692492FB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46BBF-0AE3-DC41-B05C-B016DF59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708BF-6921-074C-A118-5BFF8CB6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CED4A9-B777-9241-B299-F72A56C35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E8BC2-8E28-7C4F-AFDD-EF8454F3B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18EC4C-88E8-964F-B7DE-C3AF0A7A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11964-1B13-1E47-BFFB-3647C021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751077-72FF-094A-B03F-D34FEEA3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1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5A362-7C2F-3B4B-9F9B-8D40E078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5D7B98-14BA-874A-ABAC-9594C537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C8BC44-8A27-7D41-9475-3D6B6098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6BA8E-1829-5D4C-B113-CDA9A0EC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28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1373EA-4EB1-3F4E-9A90-77248FE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C5246-B2C3-BB4F-AC63-C4484219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4315D-739A-4A41-886E-85855FF1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4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B521-A574-5C4D-88D7-E944C725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0604B-5775-3149-83DC-2D63D330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B8B79-1A16-AD42-BCF8-C79D6EAD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F176F-92E8-8844-B11C-A0AAFAEC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3AB6B-4EE8-ED47-AA8D-6C3C6198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F3D24-7076-674E-999D-91A599DE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4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33E79-E0D4-9A45-968D-E9C55E4D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762078-E1D7-A840-A1BD-375933C37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3A1B6-0E9F-0345-928B-69AF2CA61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A6C53-CA08-1446-A35D-1EE109DC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1492D-3EA2-6B49-B5C2-42927979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C4C7E-DC46-BA44-8093-308F6871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18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BCDC42-81BD-A848-83DC-7E0D7CD2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F9816-3A84-AD4B-9A3E-A4A5E83F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E550F-A7B2-5E43-8EF8-8A55779AE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1A26-3AD4-7B44-8391-091A96B70A66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B83F-B8D2-2645-8319-47AE81A44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B0BA0-690B-B747-8710-E45AE8103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1185-2C49-7142-988A-D0334DCB92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72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5CB741C-B4BD-AC4E-B7E2-70001791A127}"/>
              </a:ext>
            </a:extLst>
          </p:cNvPr>
          <p:cNvSpPr/>
          <p:nvPr/>
        </p:nvSpPr>
        <p:spPr>
          <a:xfrm>
            <a:off x="2384854" y="321283"/>
            <a:ext cx="6685005" cy="5089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583E0CF-7B8A-2F4E-8AA2-3C8BD5CA25FC}"/>
              </a:ext>
            </a:extLst>
          </p:cNvPr>
          <p:cNvSpPr/>
          <p:nvPr/>
        </p:nvSpPr>
        <p:spPr>
          <a:xfrm>
            <a:off x="2706129" y="963836"/>
            <a:ext cx="6190735" cy="112446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5AA522A-8557-2442-9AE9-1A652D5AA721}"/>
              </a:ext>
            </a:extLst>
          </p:cNvPr>
          <p:cNvSpPr/>
          <p:nvPr/>
        </p:nvSpPr>
        <p:spPr>
          <a:xfrm>
            <a:off x="2619629" y="2335436"/>
            <a:ext cx="6203093" cy="27555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919660C-72CE-0F44-A2D7-8E6A2B1707D2}"/>
              </a:ext>
            </a:extLst>
          </p:cNvPr>
          <p:cNvSpPr/>
          <p:nvPr/>
        </p:nvSpPr>
        <p:spPr>
          <a:xfrm>
            <a:off x="2384854" y="5548197"/>
            <a:ext cx="6685005" cy="1062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09D682-0BD4-B441-9B3A-5DB4AFACF147}"/>
              </a:ext>
            </a:extLst>
          </p:cNvPr>
          <p:cNvSpPr txBox="1"/>
          <p:nvPr/>
        </p:nvSpPr>
        <p:spPr>
          <a:xfrm>
            <a:off x="4093165" y="382384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JVM</a:t>
            </a:r>
            <a:r>
              <a:rPr kumimoji="1" lang="zh-CN" altLang="en-US" dirty="0"/>
              <a:t>运行时数据区域   </a:t>
            </a:r>
            <a:r>
              <a:rPr kumimoji="1" lang="en-US" altLang="zh-CN" dirty="0"/>
              <a:t>JDK</a:t>
            </a:r>
            <a:r>
              <a:rPr kumimoji="1" lang="zh-CN" altLang="en-US" dirty="0"/>
              <a:t>  </a:t>
            </a:r>
            <a:r>
              <a:rPr kumimoji="1" lang="en-US" altLang="zh-CN" dirty="0"/>
              <a:t>1.6</a:t>
            </a:r>
            <a:r>
              <a:rPr kumimoji="1" lang="zh-CN" altLang="en-US" dirty="0"/>
              <a:t>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A1AA4D-76B3-2D42-82ED-75208D6342E0}"/>
              </a:ext>
            </a:extLst>
          </p:cNvPr>
          <p:cNvSpPr txBox="1"/>
          <p:nvPr/>
        </p:nvSpPr>
        <p:spPr>
          <a:xfrm>
            <a:off x="2863161" y="1218343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堆 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Heap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23434C-28F0-8340-ACFB-CC880B02C235}"/>
              </a:ext>
            </a:extLst>
          </p:cNvPr>
          <p:cNvSpPr txBox="1"/>
          <p:nvPr/>
        </p:nvSpPr>
        <p:spPr>
          <a:xfrm>
            <a:off x="2858907" y="2745756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栈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Stack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F9509F-162D-9F46-AF97-986745808F52}"/>
              </a:ext>
            </a:extLst>
          </p:cNvPr>
          <p:cNvSpPr txBox="1"/>
          <p:nvPr/>
        </p:nvSpPr>
        <p:spPr>
          <a:xfrm>
            <a:off x="4784956" y="5822814"/>
            <a:ext cx="177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直接内存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Driect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A29C911-96FD-F04F-965C-FA5E7515F7BA}"/>
              </a:ext>
            </a:extLst>
          </p:cNvPr>
          <p:cNvSpPr/>
          <p:nvPr/>
        </p:nvSpPr>
        <p:spPr>
          <a:xfrm>
            <a:off x="4936524" y="1099761"/>
            <a:ext cx="3552568" cy="8773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32260342-312C-0A4C-95DA-7444DBADDD8D}"/>
              </a:ext>
            </a:extLst>
          </p:cNvPr>
          <p:cNvSpPr/>
          <p:nvPr/>
        </p:nvSpPr>
        <p:spPr>
          <a:xfrm>
            <a:off x="6312064" y="1165316"/>
            <a:ext cx="2041103" cy="712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F28803-C01A-7C43-A025-FD6645B03BA6}"/>
              </a:ext>
            </a:extLst>
          </p:cNvPr>
          <p:cNvSpPr txBox="1"/>
          <p:nvPr/>
        </p:nvSpPr>
        <p:spPr>
          <a:xfrm>
            <a:off x="5072421" y="126714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方法区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/>
              <a:t>Method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Area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DE914D-3CE8-7D4D-A787-7D74872840F4}"/>
              </a:ext>
            </a:extLst>
          </p:cNvPr>
          <p:cNvSpPr/>
          <p:nvPr/>
        </p:nvSpPr>
        <p:spPr>
          <a:xfrm>
            <a:off x="3803826" y="2511861"/>
            <a:ext cx="2152132" cy="23903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39FCB675-8A60-2547-BF1A-CC496FAF21D7}"/>
              </a:ext>
            </a:extLst>
          </p:cNvPr>
          <p:cNvSpPr/>
          <p:nvPr/>
        </p:nvSpPr>
        <p:spPr>
          <a:xfrm>
            <a:off x="4077730" y="2977987"/>
            <a:ext cx="1519881" cy="501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虚拟机栈 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VM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28BEED0-5D18-B34F-B7E7-766784232CC7}"/>
              </a:ext>
            </a:extLst>
          </p:cNvPr>
          <p:cNvSpPr/>
          <p:nvPr/>
        </p:nvSpPr>
        <p:spPr>
          <a:xfrm>
            <a:off x="4077729" y="3602001"/>
            <a:ext cx="1519881" cy="4719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本地方法栈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Native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Method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C2E59A7B-9036-1749-98AF-2702FF85F729}"/>
              </a:ext>
            </a:extLst>
          </p:cNvPr>
          <p:cNvSpPr/>
          <p:nvPr/>
        </p:nvSpPr>
        <p:spPr>
          <a:xfrm>
            <a:off x="4077729" y="4223269"/>
            <a:ext cx="1519881" cy="5464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程序计数器</a:t>
            </a:r>
            <a:endParaRPr kumimoji="1" lang="en-US" altLang="zh-CN" sz="1050" dirty="0"/>
          </a:p>
          <a:p>
            <a:pPr algn="ctr"/>
            <a:r>
              <a:rPr kumimoji="1" lang="en-US" altLang="zh-CN" sz="1050" dirty="0"/>
              <a:t>Program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Counter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Register</a:t>
            </a:r>
            <a:endParaRPr kumimoji="1" lang="zh-CN" altLang="en-US" sz="105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3D0059-1884-7D4A-9DA2-B2E3003E3DE2}"/>
              </a:ext>
            </a:extLst>
          </p:cNvPr>
          <p:cNvSpPr txBox="1"/>
          <p:nvPr/>
        </p:nvSpPr>
        <p:spPr>
          <a:xfrm>
            <a:off x="4140957" y="260482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线程 </a:t>
            </a:r>
            <a:r>
              <a:rPr kumimoji="1" lang="en-US" altLang="zh-CN" sz="1600" dirty="0"/>
              <a:t>Thread</a:t>
            </a:r>
            <a:endParaRPr kumimoji="1"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A30191B-4039-E149-8F6D-78FC8A03881C}"/>
              </a:ext>
            </a:extLst>
          </p:cNvPr>
          <p:cNvSpPr/>
          <p:nvPr/>
        </p:nvSpPr>
        <p:spPr>
          <a:xfrm>
            <a:off x="6274994" y="2511861"/>
            <a:ext cx="2152132" cy="23903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571FD3D-81D8-DE45-B678-98A336DD4343}"/>
              </a:ext>
            </a:extLst>
          </p:cNvPr>
          <p:cNvSpPr/>
          <p:nvPr/>
        </p:nvSpPr>
        <p:spPr>
          <a:xfrm>
            <a:off x="6548898" y="2977987"/>
            <a:ext cx="1519881" cy="501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虚拟机栈 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VM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9A1CBD73-AC61-114E-97B4-93CCFBCBA4A9}"/>
              </a:ext>
            </a:extLst>
          </p:cNvPr>
          <p:cNvSpPr/>
          <p:nvPr/>
        </p:nvSpPr>
        <p:spPr>
          <a:xfrm>
            <a:off x="6548897" y="3602001"/>
            <a:ext cx="1519881" cy="4719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本地方法栈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Native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Method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81B9EB0-BE10-1E4E-BBDF-B1ACFDDA26D4}"/>
              </a:ext>
            </a:extLst>
          </p:cNvPr>
          <p:cNvSpPr/>
          <p:nvPr/>
        </p:nvSpPr>
        <p:spPr>
          <a:xfrm>
            <a:off x="6548897" y="4223269"/>
            <a:ext cx="1519881" cy="5464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程序计数器</a:t>
            </a:r>
            <a:endParaRPr kumimoji="1" lang="en-US" altLang="zh-CN" sz="1050" dirty="0"/>
          </a:p>
          <a:p>
            <a:pPr algn="ctr"/>
            <a:r>
              <a:rPr kumimoji="1" lang="en-US" altLang="zh-CN" sz="1050" dirty="0"/>
              <a:t>Program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Counter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Register</a:t>
            </a:r>
            <a:endParaRPr kumimoji="1" lang="zh-CN" altLang="en-US" sz="105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26DC38-BF68-A243-B2B7-45D2BDA9FBB6}"/>
              </a:ext>
            </a:extLst>
          </p:cNvPr>
          <p:cNvSpPr txBox="1"/>
          <p:nvPr/>
        </p:nvSpPr>
        <p:spPr>
          <a:xfrm>
            <a:off x="6612125" y="260482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线程 </a:t>
            </a:r>
            <a:r>
              <a:rPr kumimoji="1" lang="en-US" altLang="zh-CN" sz="1600" dirty="0"/>
              <a:t>Thread</a:t>
            </a:r>
            <a:endParaRPr kumimoji="1"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99E55B-4808-0141-8BB2-7221CF985CED}"/>
              </a:ext>
            </a:extLst>
          </p:cNvPr>
          <p:cNvSpPr txBox="1"/>
          <p:nvPr/>
        </p:nvSpPr>
        <p:spPr>
          <a:xfrm>
            <a:off x="3770483" y="13075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</a:rPr>
              <a:t>线程共享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727BD15-D0B5-BB4A-BFCD-F1F4FD482B05}"/>
              </a:ext>
            </a:extLst>
          </p:cNvPr>
          <p:cNvSpPr txBox="1"/>
          <p:nvPr/>
        </p:nvSpPr>
        <p:spPr>
          <a:xfrm>
            <a:off x="2676730" y="391923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</a:rPr>
              <a:t>线程私有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3663EB-09F6-3D4D-B6A7-AF38227AE15F}"/>
              </a:ext>
            </a:extLst>
          </p:cNvPr>
          <p:cNvSpPr txBox="1"/>
          <p:nvPr/>
        </p:nvSpPr>
        <p:spPr>
          <a:xfrm>
            <a:off x="6331381" y="1182417"/>
            <a:ext cx="2002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运行时常量区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（包含字符串常量区）</a:t>
            </a:r>
            <a:endParaRPr kumimoji="1" lang="en-US" altLang="zh-CN" sz="1400" dirty="0"/>
          </a:p>
          <a:p>
            <a:pPr algn="ctr"/>
            <a:r>
              <a:rPr kumimoji="1" lang="en-US" altLang="zh-CN" sz="1200" dirty="0"/>
              <a:t>Runtime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Constant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Pool</a:t>
            </a:r>
            <a:endParaRPr kumimoji="1"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AC81F9-850E-1C4B-943C-75AAEB717895}"/>
              </a:ext>
            </a:extLst>
          </p:cNvPr>
          <p:cNvSpPr txBox="1"/>
          <p:nvPr/>
        </p:nvSpPr>
        <p:spPr>
          <a:xfrm>
            <a:off x="2798423" y="59102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</a:rPr>
              <a:t>线程共享</a:t>
            </a:r>
          </a:p>
        </p:txBody>
      </p:sp>
    </p:spTree>
    <p:extLst>
      <p:ext uri="{BB962C8B-B14F-4D97-AF65-F5344CB8AC3E}">
        <p14:creationId xmlns:p14="http://schemas.microsoft.com/office/powerpoint/2010/main" val="5867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3796ED-8BD9-B241-9F33-81FEA34D87E3}"/>
              </a:ext>
            </a:extLst>
          </p:cNvPr>
          <p:cNvSpPr/>
          <p:nvPr/>
        </p:nvSpPr>
        <p:spPr>
          <a:xfrm>
            <a:off x="2384854" y="321283"/>
            <a:ext cx="6685005" cy="5089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E14CACC-9EA3-D641-BB81-C56FF1EDCF52}"/>
              </a:ext>
            </a:extLst>
          </p:cNvPr>
          <p:cNvSpPr/>
          <p:nvPr/>
        </p:nvSpPr>
        <p:spPr>
          <a:xfrm>
            <a:off x="2706129" y="963836"/>
            <a:ext cx="6190735" cy="112446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9E3C3B1-1DB9-AB4F-ADDE-7D7098CFF0A7}"/>
              </a:ext>
            </a:extLst>
          </p:cNvPr>
          <p:cNvSpPr/>
          <p:nvPr/>
        </p:nvSpPr>
        <p:spPr>
          <a:xfrm>
            <a:off x="2619629" y="2335436"/>
            <a:ext cx="6203093" cy="27555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0DE814C-3610-C645-9261-6C6099F6578A}"/>
              </a:ext>
            </a:extLst>
          </p:cNvPr>
          <p:cNvSpPr/>
          <p:nvPr/>
        </p:nvSpPr>
        <p:spPr>
          <a:xfrm>
            <a:off x="2384854" y="5548197"/>
            <a:ext cx="6685005" cy="1062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363B34-81BB-6646-A8D2-5D694EC54945}"/>
              </a:ext>
            </a:extLst>
          </p:cNvPr>
          <p:cNvSpPr txBox="1"/>
          <p:nvPr/>
        </p:nvSpPr>
        <p:spPr>
          <a:xfrm>
            <a:off x="4093165" y="382384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JVM</a:t>
            </a:r>
            <a:r>
              <a:rPr kumimoji="1" lang="zh-CN" altLang="en-US" dirty="0"/>
              <a:t>运行时数据区域   </a:t>
            </a:r>
            <a:r>
              <a:rPr kumimoji="1" lang="en-US" altLang="zh-CN" dirty="0"/>
              <a:t>JDK</a:t>
            </a:r>
            <a:r>
              <a:rPr kumimoji="1" lang="zh-CN" altLang="en-US" dirty="0"/>
              <a:t>  </a:t>
            </a:r>
            <a:r>
              <a:rPr kumimoji="1" lang="en-US" altLang="zh-CN" dirty="0"/>
              <a:t>1.7</a:t>
            </a:r>
            <a:r>
              <a:rPr kumimoji="1" lang="zh-CN" altLang="en-US" dirty="0"/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AF3777-B451-784E-B3C6-B283BAA0E45C}"/>
              </a:ext>
            </a:extLst>
          </p:cNvPr>
          <p:cNvSpPr txBox="1"/>
          <p:nvPr/>
        </p:nvSpPr>
        <p:spPr>
          <a:xfrm>
            <a:off x="2760992" y="1011912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堆 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Heap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2B7916-CACE-7B44-8E0B-6CD51A1B8A51}"/>
              </a:ext>
            </a:extLst>
          </p:cNvPr>
          <p:cNvSpPr txBox="1"/>
          <p:nvPr/>
        </p:nvSpPr>
        <p:spPr>
          <a:xfrm>
            <a:off x="2826610" y="3156636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栈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Stack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0D7660-F832-CE48-8E4D-7D5C5C4BF08C}"/>
              </a:ext>
            </a:extLst>
          </p:cNvPr>
          <p:cNvSpPr txBox="1"/>
          <p:nvPr/>
        </p:nvSpPr>
        <p:spPr>
          <a:xfrm>
            <a:off x="4784956" y="5822814"/>
            <a:ext cx="177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直接内存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Driect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C3E0643-AB5F-8E4B-B0D1-65D49808B509}"/>
              </a:ext>
            </a:extLst>
          </p:cNvPr>
          <p:cNvSpPr/>
          <p:nvPr/>
        </p:nvSpPr>
        <p:spPr>
          <a:xfrm>
            <a:off x="4936524" y="1099761"/>
            <a:ext cx="3552568" cy="8773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89B2BD7-6747-304A-917E-E4EFDA6381D9}"/>
              </a:ext>
            </a:extLst>
          </p:cNvPr>
          <p:cNvSpPr/>
          <p:nvPr/>
        </p:nvSpPr>
        <p:spPr>
          <a:xfrm>
            <a:off x="6312064" y="1165316"/>
            <a:ext cx="2041103" cy="712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E6BB2B-4BBA-8E4F-8E1B-7DEEBB7FDF36}"/>
              </a:ext>
            </a:extLst>
          </p:cNvPr>
          <p:cNvSpPr txBox="1"/>
          <p:nvPr/>
        </p:nvSpPr>
        <p:spPr>
          <a:xfrm>
            <a:off x="5072421" y="126714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方法区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/>
              <a:t>Method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Area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DC0C92-8FC2-F846-90F6-05684000C039}"/>
              </a:ext>
            </a:extLst>
          </p:cNvPr>
          <p:cNvSpPr/>
          <p:nvPr/>
        </p:nvSpPr>
        <p:spPr>
          <a:xfrm>
            <a:off x="3803826" y="2511861"/>
            <a:ext cx="2152132" cy="23903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B269B27-E334-6743-B2D1-B3C4B3D27AA8}"/>
              </a:ext>
            </a:extLst>
          </p:cNvPr>
          <p:cNvSpPr/>
          <p:nvPr/>
        </p:nvSpPr>
        <p:spPr>
          <a:xfrm>
            <a:off x="4077730" y="2977987"/>
            <a:ext cx="1519881" cy="501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虚拟机栈 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VM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5750240-F019-C24A-A5BD-69A0BA110178}"/>
              </a:ext>
            </a:extLst>
          </p:cNvPr>
          <p:cNvSpPr/>
          <p:nvPr/>
        </p:nvSpPr>
        <p:spPr>
          <a:xfrm>
            <a:off x="4077729" y="3602001"/>
            <a:ext cx="1519881" cy="4719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本地方法栈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Native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Method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58AF1A9F-9041-AA45-B923-78C9789E63C6}"/>
              </a:ext>
            </a:extLst>
          </p:cNvPr>
          <p:cNvSpPr/>
          <p:nvPr/>
        </p:nvSpPr>
        <p:spPr>
          <a:xfrm>
            <a:off x="4077729" y="4223269"/>
            <a:ext cx="1519881" cy="5464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程序计数器</a:t>
            </a:r>
            <a:endParaRPr kumimoji="1" lang="en-US" altLang="zh-CN" sz="1050" dirty="0"/>
          </a:p>
          <a:p>
            <a:pPr algn="ctr"/>
            <a:r>
              <a:rPr kumimoji="1" lang="en-US" altLang="zh-CN" sz="1050" dirty="0"/>
              <a:t>Program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Counter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Register</a:t>
            </a:r>
            <a:endParaRPr kumimoji="1" lang="zh-CN" altLang="en-US" sz="105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4527E0-06C4-FF46-B138-1BA177BB2A5E}"/>
              </a:ext>
            </a:extLst>
          </p:cNvPr>
          <p:cNvSpPr txBox="1"/>
          <p:nvPr/>
        </p:nvSpPr>
        <p:spPr>
          <a:xfrm>
            <a:off x="4140957" y="260482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线程 </a:t>
            </a:r>
            <a:r>
              <a:rPr kumimoji="1" lang="en-US" altLang="zh-CN" sz="1600" dirty="0"/>
              <a:t>Thread</a:t>
            </a:r>
            <a:endParaRPr kumimoji="1"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97AA96D-0546-C04E-B46E-C94179058080}"/>
              </a:ext>
            </a:extLst>
          </p:cNvPr>
          <p:cNvSpPr/>
          <p:nvPr/>
        </p:nvSpPr>
        <p:spPr>
          <a:xfrm>
            <a:off x="6274994" y="2511861"/>
            <a:ext cx="2152132" cy="23903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3EBF2EC-5D6C-7041-9174-E92846ABF1A0}"/>
              </a:ext>
            </a:extLst>
          </p:cNvPr>
          <p:cNvSpPr/>
          <p:nvPr/>
        </p:nvSpPr>
        <p:spPr>
          <a:xfrm>
            <a:off x="6548898" y="2977987"/>
            <a:ext cx="1519881" cy="501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虚拟机栈 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VM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7295C7C-F79E-954C-8859-50DAAC7F6BD8}"/>
              </a:ext>
            </a:extLst>
          </p:cNvPr>
          <p:cNvSpPr/>
          <p:nvPr/>
        </p:nvSpPr>
        <p:spPr>
          <a:xfrm>
            <a:off x="6548897" y="3602001"/>
            <a:ext cx="1519881" cy="4719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本地方法栈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Native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Method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5D51062A-9C5C-7849-ABA9-DBDFAE615625}"/>
              </a:ext>
            </a:extLst>
          </p:cNvPr>
          <p:cNvSpPr/>
          <p:nvPr/>
        </p:nvSpPr>
        <p:spPr>
          <a:xfrm>
            <a:off x="6548897" y="4223269"/>
            <a:ext cx="1519881" cy="5464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程序计数器</a:t>
            </a:r>
            <a:endParaRPr kumimoji="1" lang="en-US" altLang="zh-CN" sz="1050" dirty="0"/>
          </a:p>
          <a:p>
            <a:pPr algn="ctr"/>
            <a:r>
              <a:rPr kumimoji="1" lang="en-US" altLang="zh-CN" sz="1050" dirty="0"/>
              <a:t>Program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Counter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Register</a:t>
            </a:r>
            <a:endParaRPr kumimoji="1"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F2241-A812-FC42-977C-FCB9A1C5B15E}"/>
              </a:ext>
            </a:extLst>
          </p:cNvPr>
          <p:cNvSpPr txBox="1"/>
          <p:nvPr/>
        </p:nvSpPr>
        <p:spPr>
          <a:xfrm>
            <a:off x="6612125" y="260482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线程 </a:t>
            </a:r>
            <a:r>
              <a:rPr kumimoji="1" lang="en-US" altLang="zh-CN" sz="1600" dirty="0"/>
              <a:t>Thread</a:t>
            </a:r>
            <a:endParaRPr kumimoji="1"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B7A3A4-5AB3-FC48-9803-5782460A1AC6}"/>
              </a:ext>
            </a:extLst>
          </p:cNvPr>
          <p:cNvSpPr txBox="1"/>
          <p:nvPr/>
        </p:nvSpPr>
        <p:spPr>
          <a:xfrm>
            <a:off x="2636632" y="16519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</a:rPr>
              <a:t>线程共享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5FE132-178C-874E-B72D-A784C8C1FBE3}"/>
              </a:ext>
            </a:extLst>
          </p:cNvPr>
          <p:cNvSpPr txBox="1"/>
          <p:nvPr/>
        </p:nvSpPr>
        <p:spPr>
          <a:xfrm>
            <a:off x="2676730" y="391923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</a:rPr>
              <a:t>线程私有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A75443-547A-2D4C-BCD0-CE084FDFAF33}"/>
              </a:ext>
            </a:extLst>
          </p:cNvPr>
          <p:cNvSpPr txBox="1"/>
          <p:nvPr/>
        </p:nvSpPr>
        <p:spPr>
          <a:xfrm>
            <a:off x="6479657" y="1267146"/>
            <a:ext cx="1705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运行时常量区</a:t>
            </a:r>
            <a:endParaRPr kumimoji="1" lang="en-US" altLang="zh-CN" sz="1400" dirty="0"/>
          </a:p>
          <a:p>
            <a:pPr algn="ctr"/>
            <a:r>
              <a:rPr kumimoji="1" lang="en-US" altLang="zh-CN" sz="1200" dirty="0"/>
              <a:t>Runtime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Constant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Pool</a:t>
            </a:r>
            <a:endParaRPr kumimoji="1"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982997-1FE4-3B48-92AE-83D20005ECFD}"/>
              </a:ext>
            </a:extLst>
          </p:cNvPr>
          <p:cNvSpPr txBox="1"/>
          <p:nvPr/>
        </p:nvSpPr>
        <p:spPr>
          <a:xfrm>
            <a:off x="2798423" y="59102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</a:rPr>
              <a:t>线程共享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7F7A761-1245-8F4F-A362-3E55C0F33714}"/>
              </a:ext>
            </a:extLst>
          </p:cNvPr>
          <p:cNvSpPr/>
          <p:nvPr/>
        </p:nvSpPr>
        <p:spPr>
          <a:xfrm>
            <a:off x="3642986" y="1207131"/>
            <a:ext cx="1209741" cy="6256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D5C1D2-105B-9C4A-BA12-261A30F9E8FA}"/>
              </a:ext>
            </a:extLst>
          </p:cNvPr>
          <p:cNvSpPr txBox="1"/>
          <p:nvPr/>
        </p:nvSpPr>
        <p:spPr>
          <a:xfrm>
            <a:off x="3640639" y="134834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字符串常量区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4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FB0B6D-B9E4-CD41-B508-0E80CF8898AE}"/>
              </a:ext>
            </a:extLst>
          </p:cNvPr>
          <p:cNvSpPr/>
          <p:nvPr/>
        </p:nvSpPr>
        <p:spPr>
          <a:xfrm>
            <a:off x="2384854" y="321283"/>
            <a:ext cx="6685005" cy="5089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FE9C008-737B-4B4A-8AA7-2B024BF90292}"/>
              </a:ext>
            </a:extLst>
          </p:cNvPr>
          <p:cNvSpPr/>
          <p:nvPr/>
        </p:nvSpPr>
        <p:spPr>
          <a:xfrm>
            <a:off x="2706129" y="963836"/>
            <a:ext cx="6190735" cy="112446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54D1C59-28CF-FE40-B241-DF2B02D68012}"/>
              </a:ext>
            </a:extLst>
          </p:cNvPr>
          <p:cNvSpPr/>
          <p:nvPr/>
        </p:nvSpPr>
        <p:spPr>
          <a:xfrm>
            <a:off x="2619629" y="2335436"/>
            <a:ext cx="6203093" cy="27555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11FCCA5-9B54-8A4F-A504-C312D0C6C797}"/>
              </a:ext>
            </a:extLst>
          </p:cNvPr>
          <p:cNvSpPr/>
          <p:nvPr/>
        </p:nvSpPr>
        <p:spPr>
          <a:xfrm>
            <a:off x="2384854" y="5548197"/>
            <a:ext cx="6685005" cy="1062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BA560E-971A-5841-807B-C7FE40188507}"/>
              </a:ext>
            </a:extLst>
          </p:cNvPr>
          <p:cNvSpPr txBox="1"/>
          <p:nvPr/>
        </p:nvSpPr>
        <p:spPr>
          <a:xfrm>
            <a:off x="4093165" y="382384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JVM</a:t>
            </a:r>
            <a:r>
              <a:rPr kumimoji="1" lang="zh-CN" altLang="en-US" dirty="0"/>
              <a:t>运行时数据区域   </a:t>
            </a:r>
            <a:r>
              <a:rPr kumimoji="1" lang="en-US" altLang="zh-CN" dirty="0"/>
              <a:t>JDK</a:t>
            </a:r>
            <a:r>
              <a:rPr kumimoji="1" lang="zh-CN" altLang="en-US" dirty="0"/>
              <a:t>  </a:t>
            </a:r>
            <a:r>
              <a:rPr kumimoji="1" lang="en-US" altLang="zh-CN" dirty="0"/>
              <a:t>1.8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F381C1-CB4B-2044-BA45-3F5D90765F0B}"/>
              </a:ext>
            </a:extLst>
          </p:cNvPr>
          <p:cNvSpPr txBox="1"/>
          <p:nvPr/>
        </p:nvSpPr>
        <p:spPr>
          <a:xfrm>
            <a:off x="2760992" y="1011912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堆 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Heap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D21FD9-C3AC-C545-A980-36EC58193BD0}"/>
              </a:ext>
            </a:extLst>
          </p:cNvPr>
          <p:cNvSpPr txBox="1"/>
          <p:nvPr/>
        </p:nvSpPr>
        <p:spPr>
          <a:xfrm>
            <a:off x="2826610" y="3156636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栈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Stack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9ED1B5-5091-CE4F-91DB-D53AB2FB9371}"/>
              </a:ext>
            </a:extLst>
          </p:cNvPr>
          <p:cNvSpPr txBox="1"/>
          <p:nvPr/>
        </p:nvSpPr>
        <p:spPr>
          <a:xfrm>
            <a:off x="4344658" y="5780621"/>
            <a:ext cx="177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直接内存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Driect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56F57D9-016D-AC4D-8F94-1A4E7F553E7C}"/>
              </a:ext>
            </a:extLst>
          </p:cNvPr>
          <p:cNvSpPr/>
          <p:nvPr/>
        </p:nvSpPr>
        <p:spPr>
          <a:xfrm>
            <a:off x="4936524" y="1099761"/>
            <a:ext cx="3552568" cy="8773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AD2F2E6-5D1B-6240-B3E3-242326EE3E39}"/>
              </a:ext>
            </a:extLst>
          </p:cNvPr>
          <p:cNvSpPr/>
          <p:nvPr/>
        </p:nvSpPr>
        <p:spPr>
          <a:xfrm>
            <a:off x="6312064" y="1165316"/>
            <a:ext cx="2041103" cy="712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028B46-0D77-2141-B048-AF784A29FD15}"/>
              </a:ext>
            </a:extLst>
          </p:cNvPr>
          <p:cNvSpPr txBox="1"/>
          <p:nvPr/>
        </p:nvSpPr>
        <p:spPr>
          <a:xfrm>
            <a:off x="5072421" y="126714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方法区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/>
              <a:t>Method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Area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928E01-0B30-C94E-86ED-7D449CA30A42}"/>
              </a:ext>
            </a:extLst>
          </p:cNvPr>
          <p:cNvSpPr/>
          <p:nvPr/>
        </p:nvSpPr>
        <p:spPr>
          <a:xfrm>
            <a:off x="3803826" y="2511861"/>
            <a:ext cx="2152132" cy="23903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6A942A19-BF94-B64B-9B18-B585423B58D3}"/>
              </a:ext>
            </a:extLst>
          </p:cNvPr>
          <p:cNvSpPr/>
          <p:nvPr/>
        </p:nvSpPr>
        <p:spPr>
          <a:xfrm>
            <a:off x="4077730" y="2977987"/>
            <a:ext cx="1519881" cy="501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虚拟机栈 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VM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0375330-035C-4340-96D4-B8CA5019F586}"/>
              </a:ext>
            </a:extLst>
          </p:cNvPr>
          <p:cNvSpPr/>
          <p:nvPr/>
        </p:nvSpPr>
        <p:spPr>
          <a:xfrm>
            <a:off x="4077729" y="3602001"/>
            <a:ext cx="1519881" cy="4719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本地方法栈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Native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Method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CEFB2DA-D969-3043-B6CD-659839C1F53B}"/>
              </a:ext>
            </a:extLst>
          </p:cNvPr>
          <p:cNvSpPr/>
          <p:nvPr/>
        </p:nvSpPr>
        <p:spPr>
          <a:xfrm>
            <a:off x="4077729" y="4223269"/>
            <a:ext cx="1519881" cy="5464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程序计数器</a:t>
            </a:r>
            <a:endParaRPr kumimoji="1" lang="en-US" altLang="zh-CN" sz="1050" dirty="0"/>
          </a:p>
          <a:p>
            <a:pPr algn="ctr"/>
            <a:r>
              <a:rPr kumimoji="1" lang="en-US" altLang="zh-CN" sz="1050" dirty="0"/>
              <a:t>Program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Counter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Register</a:t>
            </a:r>
            <a:endParaRPr kumimoji="1" lang="zh-CN" altLang="en-US" sz="105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6715E1-E03D-3242-A1B0-372CAA547046}"/>
              </a:ext>
            </a:extLst>
          </p:cNvPr>
          <p:cNvSpPr txBox="1"/>
          <p:nvPr/>
        </p:nvSpPr>
        <p:spPr>
          <a:xfrm>
            <a:off x="4140957" y="260482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线程 </a:t>
            </a:r>
            <a:r>
              <a:rPr kumimoji="1" lang="en-US" altLang="zh-CN" sz="1600" dirty="0"/>
              <a:t>Thread</a:t>
            </a:r>
            <a:endParaRPr kumimoji="1"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7E6631-0B54-F046-B292-32F90099E855}"/>
              </a:ext>
            </a:extLst>
          </p:cNvPr>
          <p:cNvSpPr/>
          <p:nvPr/>
        </p:nvSpPr>
        <p:spPr>
          <a:xfrm>
            <a:off x="6274994" y="2511861"/>
            <a:ext cx="2152132" cy="23903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66443453-E8E2-2949-8AF4-06A2F058E853}"/>
              </a:ext>
            </a:extLst>
          </p:cNvPr>
          <p:cNvSpPr/>
          <p:nvPr/>
        </p:nvSpPr>
        <p:spPr>
          <a:xfrm>
            <a:off x="6548898" y="2977987"/>
            <a:ext cx="1519881" cy="501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虚拟机栈 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VM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CD701BEC-9409-DE4D-AF59-4520A01FC640}"/>
              </a:ext>
            </a:extLst>
          </p:cNvPr>
          <p:cNvSpPr/>
          <p:nvPr/>
        </p:nvSpPr>
        <p:spPr>
          <a:xfrm>
            <a:off x="6548897" y="3602001"/>
            <a:ext cx="1519881" cy="4719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本地方法栈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Native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Method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Stack</a:t>
            </a:r>
            <a:endParaRPr kumimoji="1" lang="zh-CN" altLang="en-US" sz="1100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E5C9780B-A7D9-8445-8939-509E44A6C8F5}"/>
              </a:ext>
            </a:extLst>
          </p:cNvPr>
          <p:cNvSpPr/>
          <p:nvPr/>
        </p:nvSpPr>
        <p:spPr>
          <a:xfrm>
            <a:off x="6548897" y="4223269"/>
            <a:ext cx="1519881" cy="5464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程序计数器</a:t>
            </a:r>
            <a:endParaRPr kumimoji="1" lang="en-US" altLang="zh-CN" sz="1050" dirty="0"/>
          </a:p>
          <a:p>
            <a:pPr algn="ctr"/>
            <a:r>
              <a:rPr kumimoji="1" lang="en-US" altLang="zh-CN" sz="1050" dirty="0"/>
              <a:t>Program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Counter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Register</a:t>
            </a:r>
            <a:endParaRPr kumimoji="1"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406DAE-2ECE-E943-BCE2-D2BEB03A22DA}"/>
              </a:ext>
            </a:extLst>
          </p:cNvPr>
          <p:cNvSpPr txBox="1"/>
          <p:nvPr/>
        </p:nvSpPr>
        <p:spPr>
          <a:xfrm>
            <a:off x="6612125" y="260482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线程 </a:t>
            </a:r>
            <a:r>
              <a:rPr kumimoji="1" lang="en-US" altLang="zh-CN" sz="1600" dirty="0"/>
              <a:t>Thread</a:t>
            </a:r>
            <a:endParaRPr kumimoji="1"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D4385D-4491-D94F-B3C2-8F288BEAF925}"/>
              </a:ext>
            </a:extLst>
          </p:cNvPr>
          <p:cNvSpPr txBox="1"/>
          <p:nvPr/>
        </p:nvSpPr>
        <p:spPr>
          <a:xfrm>
            <a:off x="2636632" y="16519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</a:rPr>
              <a:t>线程共享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13C91C-D1FF-5A4F-9370-8035F871E615}"/>
              </a:ext>
            </a:extLst>
          </p:cNvPr>
          <p:cNvSpPr txBox="1"/>
          <p:nvPr/>
        </p:nvSpPr>
        <p:spPr>
          <a:xfrm>
            <a:off x="2676730" y="391923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</a:rPr>
              <a:t>线程私有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F25C63-6595-6A4B-A1C3-5F5B78416E56}"/>
              </a:ext>
            </a:extLst>
          </p:cNvPr>
          <p:cNvSpPr txBox="1"/>
          <p:nvPr/>
        </p:nvSpPr>
        <p:spPr>
          <a:xfrm>
            <a:off x="6479657" y="1267146"/>
            <a:ext cx="1705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运行时常量区</a:t>
            </a:r>
            <a:endParaRPr kumimoji="1" lang="en-US" altLang="zh-CN" sz="1400" dirty="0"/>
          </a:p>
          <a:p>
            <a:pPr algn="ctr"/>
            <a:r>
              <a:rPr kumimoji="1" lang="en-US" altLang="zh-CN" sz="1200" dirty="0"/>
              <a:t>Runtime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Constant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Pool</a:t>
            </a:r>
            <a:endParaRPr kumimoji="1"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9D98518-FAE7-584E-AEF3-F497BADD9152}"/>
              </a:ext>
            </a:extLst>
          </p:cNvPr>
          <p:cNvSpPr txBox="1"/>
          <p:nvPr/>
        </p:nvSpPr>
        <p:spPr>
          <a:xfrm>
            <a:off x="2798423" y="59102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</a:rPr>
              <a:t>线程共享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4D80007-1912-9446-A07C-C287E3F97A24}"/>
              </a:ext>
            </a:extLst>
          </p:cNvPr>
          <p:cNvSpPr/>
          <p:nvPr/>
        </p:nvSpPr>
        <p:spPr>
          <a:xfrm>
            <a:off x="3642986" y="1207131"/>
            <a:ext cx="1209741" cy="6256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8E8223-82C3-6A40-AA14-93852CDEE42E}"/>
              </a:ext>
            </a:extLst>
          </p:cNvPr>
          <p:cNvSpPr txBox="1"/>
          <p:nvPr/>
        </p:nvSpPr>
        <p:spPr>
          <a:xfrm>
            <a:off x="3640639" y="134834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字符串常量区</a:t>
            </a:r>
            <a:endParaRPr kumimoji="1" lang="zh-CN" altLang="en-US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E9A5EC6A-8F82-4E47-AB13-6CD5FC87DBBE}"/>
              </a:ext>
            </a:extLst>
          </p:cNvPr>
          <p:cNvSpPr/>
          <p:nvPr/>
        </p:nvSpPr>
        <p:spPr>
          <a:xfrm>
            <a:off x="6405141" y="5755808"/>
            <a:ext cx="2021985" cy="6463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90AB1E0-E8DA-C84A-8B85-D962E5040B28}"/>
              </a:ext>
            </a:extLst>
          </p:cNvPr>
          <p:cNvSpPr txBox="1"/>
          <p:nvPr/>
        </p:nvSpPr>
        <p:spPr>
          <a:xfrm>
            <a:off x="6903127" y="5817363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元空间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 err="1"/>
              <a:t>Metaspace</a:t>
            </a:r>
            <a:endParaRPr kumimoji="1" lang="zh-CN" altLang="en-US" sz="1400" dirty="0"/>
          </a:p>
        </p:txBody>
      </p:sp>
      <p:sp>
        <p:nvSpPr>
          <p:cNvPr id="37" name="左弧形箭头 36">
            <a:extLst>
              <a:ext uri="{FF2B5EF4-FFF2-40B4-BE49-F238E27FC236}">
                <a16:creationId xmlns:a16="http://schemas.microsoft.com/office/drawing/2014/main" id="{5B6DF8C9-10F4-D74A-824E-AB5D88AF2FEB}"/>
              </a:ext>
            </a:extLst>
          </p:cNvPr>
          <p:cNvSpPr/>
          <p:nvPr/>
        </p:nvSpPr>
        <p:spPr>
          <a:xfrm>
            <a:off x="8470962" y="1489007"/>
            <a:ext cx="1646249" cy="48515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乘 37">
            <a:extLst>
              <a:ext uri="{FF2B5EF4-FFF2-40B4-BE49-F238E27FC236}">
                <a16:creationId xmlns:a16="http://schemas.microsoft.com/office/drawing/2014/main" id="{9059F807-2092-8541-AB84-637C59CEA6EE}"/>
              </a:ext>
            </a:extLst>
          </p:cNvPr>
          <p:cNvSpPr/>
          <p:nvPr/>
        </p:nvSpPr>
        <p:spPr>
          <a:xfrm>
            <a:off x="4692068" y="1050907"/>
            <a:ext cx="4013654" cy="914400"/>
          </a:xfrm>
          <a:prstGeom prst="mathMultiply">
            <a:avLst/>
          </a:prstGeom>
          <a:solidFill>
            <a:srgbClr val="DB2B0E">
              <a:alpha val="8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31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238</Words>
  <Application>Microsoft Macintosh PowerPoint</Application>
  <PresentationFormat>宽屏</PresentationFormat>
  <Paragraphs>89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2020-11-27T15:59:43Z</dcterms:created>
  <dcterms:modified xsi:type="dcterms:W3CDTF">2020-11-27T16:51:54Z</dcterms:modified>
</cp:coreProperties>
</file>