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8" r:id="rId4"/>
    <p:sldId id="260" r:id="rId5"/>
    <p:sldId id="264" r:id="rId6"/>
    <p:sldId id="257" r:id="rId7"/>
    <p:sldId id="262" r:id="rId8"/>
    <p:sldId id="266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C34701A-615C-AB44-A2AA-14F8ED4370C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25FA175-2443-564C-828A-C5FAC16B66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202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user guess up to 5 times in your number guessing game</a:t>
            </a:r>
          </a:p>
        </p:txBody>
      </p:sp>
    </p:spTree>
    <p:extLst>
      <p:ext uri="{BB962C8B-B14F-4D97-AF65-F5344CB8AC3E}">
        <p14:creationId xmlns:p14="http://schemas.microsoft.com/office/powerpoint/2010/main" val="90519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user guess a number between 1 and 1000</a:t>
            </a:r>
          </a:p>
          <a:p>
            <a:r>
              <a:rPr lang="en-US" dirty="0" smtClean="0"/>
              <a:t>On each guess, tell them if your number is higher or lower to give them a hint</a:t>
            </a:r>
          </a:p>
          <a:p>
            <a:r>
              <a:rPr lang="en-US" dirty="0" smtClean="0"/>
              <a:t>Let the user guess 20 times </a:t>
            </a:r>
          </a:p>
          <a:p>
            <a:r>
              <a:rPr lang="en-US" dirty="0" smtClean="0"/>
              <a:t>Play each others game and try to guess the number!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8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already know what an operator is.  Can you name a few operators?</a:t>
            </a:r>
          </a:p>
          <a:p>
            <a:r>
              <a:rPr lang="en-US" dirty="0" smtClean="0"/>
              <a:t>In addition to mathematical operators, there are comparison operators.</a:t>
            </a:r>
          </a:p>
          <a:p>
            <a:r>
              <a:rPr lang="en-US" dirty="0" smtClean="0"/>
              <a:t>We use comparison operators to compare two things of data – two variables, two numbers, or two strings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== means they are equal</a:t>
            </a:r>
          </a:p>
          <a:p>
            <a:r>
              <a:rPr lang="en-US" dirty="0"/>
              <a:t>!= means they are NOT equal</a:t>
            </a:r>
          </a:p>
          <a:p>
            <a:r>
              <a:rPr lang="en-US" dirty="0"/>
              <a:t>&gt;= and &lt;= also are comparison operators</a:t>
            </a:r>
          </a:p>
          <a:p>
            <a:r>
              <a:rPr lang="en-US" dirty="0"/>
              <a:t>Try this in idle:</a:t>
            </a:r>
          </a:p>
          <a:p>
            <a:pPr lvl="1"/>
            <a:r>
              <a:rPr lang="en-US" dirty="0"/>
              <a:t>print 1 == 2</a:t>
            </a:r>
          </a:p>
          <a:p>
            <a:pPr lvl="1"/>
            <a:r>
              <a:rPr lang="en-US" dirty="0"/>
              <a:t>print 1 =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1 != 2</a:t>
            </a:r>
            <a:endParaRPr lang="en-US" dirty="0"/>
          </a:p>
          <a:p>
            <a:pPr lvl="1"/>
            <a:r>
              <a:rPr lang="en-US" dirty="0" err="1"/>
              <a:t>myname</a:t>
            </a:r>
            <a:r>
              <a:rPr lang="en-US" dirty="0"/>
              <a:t> = ‘</a:t>
            </a:r>
            <a:r>
              <a:rPr lang="en-US" dirty="0" err="1"/>
              <a:t>dacia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myname</a:t>
            </a:r>
            <a:r>
              <a:rPr lang="en-US" dirty="0"/>
              <a:t> == ‘</a:t>
            </a:r>
            <a:r>
              <a:rPr lang="en-US" dirty="0" err="1"/>
              <a:t>dacia</a:t>
            </a:r>
            <a:r>
              <a:rPr lang="en-US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conditions in Scratch.  Do you remember what a condition is?</a:t>
            </a:r>
          </a:p>
          <a:p>
            <a:endParaRPr lang="en-US" dirty="0"/>
          </a:p>
        </p:txBody>
      </p:sp>
      <p:pic>
        <p:nvPicPr>
          <p:cNvPr id="5" name="Picture 4" descr="Screen Shot 2016-07-12 at 10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03" y="2976531"/>
            <a:ext cx="2420465" cy="30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6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the same concept in Python (and all programming languages!)</a:t>
            </a:r>
          </a:p>
          <a:p>
            <a:r>
              <a:rPr lang="en-US" dirty="0" smtClean="0"/>
              <a:t>In python, the syntax would look like this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xposition</a:t>
            </a:r>
            <a:r>
              <a:rPr lang="en-US" dirty="0" smtClean="0"/>
              <a:t> == 100: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print(“Hello”)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hide() </a:t>
            </a:r>
            <a:endParaRPr lang="is-IS" dirty="0"/>
          </a:p>
        </p:txBody>
      </p:sp>
      <p:pic>
        <p:nvPicPr>
          <p:cNvPr id="4" name="Picture 3" descr="Screen Shot 2016-07-12 at 10.1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74" y="3585003"/>
            <a:ext cx="2921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You’ve Learned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Integers, Floats, Strings, and Lists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  <a:endParaRPr lang="en-US" dirty="0"/>
          </a:p>
          <a:p>
            <a:r>
              <a:rPr lang="en-US" dirty="0"/>
              <a:t>Built-In Functions </a:t>
            </a:r>
            <a:r>
              <a:rPr lang="en-US"/>
              <a:t>(</a:t>
            </a:r>
            <a:r>
              <a:rPr lang="en-US" smtClean="0"/>
              <a:t>think </a:t>
            </a:r>
            <a:r>
              <a:rPr lang="en-US" dirty="0" err="1"/>
              <a:t>raw_input</a:t>
            </a:r>
            <a:r>
              <a:rPr lang="en-US" dirty="0"/>
              <a:t>)</a:t>
            </a:r>
          </a:p>
          <a:p>
            <a:r>
              <a:rPr lang="en-US" dirty="0" smtClean="0"/>
              <a:t>Conditions</a:t>
            </a:r>
            <a:endParaRPr lang="en-US" dirty="0"/>
          </a:p>
          <a:p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46083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are going to create a number guessing game! </a:t>
            </a:r>
          </a:p>
          <a:p>
            <a:r>
              <a:rPr lang="en-US" dirty="0" smtClean="0"/>
              <a:t>Create a program called </a:t>
            </a:r>
            <a:r>
              <a:rPr lang="en-US" dirty="0" err="1" smtClean="0"/>
              <a:t>numbergame.py</a:t>
            </a:r>
            <a:endParaRPr lang="en-US" dirty="0" smtClean="0"/>
          </a:p>
          <a:p>
            <a:r>
              <a:rPr lang="en-US" dirty="0" smtClean="0"/>
              <a:t>Pick your favorite number between 1 and 10 and assign it to a variable</a:t>
            </a:r>
          </a:p>
          <a:p>
            <a:r>
              <a:rPr lang="en-US" dirty="0" smtClean="0"/>
              <a:t>Ask the user of your program to guess your favorite number </a:t>
            </a:r>
          </a:p>
          <a:p>
            <a:pPr lvl="1"/>
            <a:r>
              <a:rPr lang="en-US" dirty="0" smtClean="0"/>
              <a:t>Remember: </a:t>
            </a:r>
            <a:r>
              <a:rPr lang="en-US" dirty="0" err="1" smtClean="0"/>
              <a:t>raw_input</a:t>
            </a:r>
            <a:r>
              <a:rPr lang="en-US" dirty="0" smtClean="0"/>
              <a:t> always returns a string. We cannot compare a string and an int.  Ask for a hint when </a:t>
            </a:r>
            <a:r>
              <a:rPr lang="en-US" smtClean="0"/>
              <a:t>you get here!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i="1" dirty="0" smtClean="0"/>
              <a:t>you win! </a:t>
            </a:r>
            <a:r>
              <a:rPr lang="en-US" dirty="0"/>
              <a:t>i</a:t>
            </a:r>
            <a:r>
              <a:rPr lang="en-US" dirty="0" smtClean="0"/>
              <a:t>f they guess right.  Print </a:t>
            </a:r>
            <a:r>
              <a:rPr lang="en-US" i="1" dirty="0" smtClean="0"/>
              <a:t>you lose!</a:t>
            </a:r>
            <a:r>
              <a:rPr lang="en-US" dirty="0" smtClean="0"/>
              <a:t> if they guess wrong. </a:t>
            </a:r>
          </a:p>
        </p:txBody>
      </p:sp>
    </p:spTree>
    <p:extLst>
      <p:ext uri="{BB962C8B-B14F-4D97-AF65-F5344CB8AC3E}">
        <p14:creationId xmlns:p14="http://schemas.microsoft.com/office/powerpoint/2010/main" val="41664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the user to be able to guess more than once?</a:t>
            </a:r>
          </a:p>
          <a:p>
            <a:r>
              <a:rPr lang="en-US" dirty="0" smtClean="0"/>
              <a:t>What concept from Scratch do you know that lets you repeat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5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do something 10 times in python,</a:t>
            </a:r>
            <a:r>
              <a:rPr lang="en-US" dirty="0"/>
              <a:t> </a:t>
            </a:r>
            <a:r>
              <a:rPr lang="en-US" dirty="0" smtClean="0"/>
              <a:t>the syntax looks like this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</a:t>
            </a:r>
            <a:r>
              <a:rPr lang="en-US" dirty="0" smtClean="0"/>
              <a:t>:</a:t>
            </a:r>
            <a:endParaRPr lang="en-US" dirty="0"/>
          </a:p>
          <a:p>
            <a:pPr marL="349250" lvl="1" indent="0">
              <a:buNone/>
            </a:pPr>
            <a:r>
              <a:rPr lang="en-US" dirty="0" smtClean="0"/>
              <a:t>     print ‘Hello!’</a:t>
            </a:r>
          </a:p>
        </p:txBody>
      </p:sp>
      <p:pic>
        <p:nvPicPr>
          <p:cNvPr id="10" name="Picture 9" descr="Screen Shot 2016-07-12 at 10.5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78" y="3031333"/>
            <a:ext cx="2377851" cy="19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1317</TotalTime>
  <Words>387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Infusion</vt:lpstr>
      <vt:lpstr>GiT 202</vt:lpstr>
      <vt:lpstr>Comparison Operators</vt:lpstr>
      <vt:lpstr>Comparison Operators</vt:lpstr>
      <vt:lpstr>Conditions  </vt:lpstr>
      <vt:lpstr>Conditions In Python </vt:lpstr>
      <vt:lpstr>Now You’ve Learned…</vt:lpstr>
      <vt:lpstr>Requirements</vt:lpstr>
      <vt:lpstr>Requirements</vt:lpstr>
      <vt:lpstr>Loops</vt:lpstr>
      <vt:lpstr>Requirements </vt:lpstr>
      <vt:lpstr>Requirements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202</dc:title>
  <dc:creator>Norton, Dacia</dc:creator>
  <cp:lastModifiedBy>Norton, Dacia</cp:lastModifiedBy>
  <cp:revision>37</cp:revision>
  <dcterms:created xsi:type="dcterms:W3CDTF">2016-07-07T03:33:17Z</dcterms:created>
  <dcterms:modified xsi:type="dcterms:W3CDTF">2016-07-14T20:39:07Z</dcterms:modified>
</cp:coreProperties>
</file>