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dison"/>
          <p:cNvSpPr txBox="1"/>
          <p:nvPr>
            <p:ph type="ctrTitle"/>
          </p:nvPr>
        </p:nvSpPr>
        <p:spPr>
          <a:xfrm>
            <a:off x="1270000" y="1905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Madison</a:t>
            </a:r>
          </a:p>
        </p:txBody>
      </p:sp>
      <p:sp>
        <p:nvSpPr>
          <p:cNvPr id="120" name="O aplicație mobilă pentru studenți"/>
          <p:cNvSpPr txBox="1"/>
          <p:nvPr>
            <p:ph type="subTitle" sz="quarter" idx="1"/>
          </p:nvPr>
        </p:nvSpPr>
        <p:spPr>
          <a:xfrm>
            <a:off x="1143000" y="3708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O aplicație mobilă pentru studenți</a:t>
            </a:r>
          </a:p>
        </p:txBody>
      </p:sp>
      <p:sp>
        <p:nvSpPr>
          <p:cNvPr id="121" name="Absolvent Dacian-Ștefan Spînu"/>
          <p:cNvSpPr txBox="1"/>
          <p:nvPr/>
        </p:nvSpPr>
        <p:spPr>
          <a:xfrm>
            <a:off x="3092627" y="5905499"/>
            <a:ext cx="68195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Absolvent Dacian-Ștefan Spînu</a:t>
            </a:r>
          </a:p>
        </p:txBody>
      </p:sp>
      <p:sp>
        <p:nvSpPr>
          <p:cNvPr id="122" name="Profesor coordonator Vlad Rădulescu"/>
          <p:cNvSpPr txBox="1"/>
          <p:nvPr/>
        </p:nvSpPr>
        <p:spPr>
          <a:xfrm>
            <a:off x="2403957" y="7010399"/>
            <a:ext cx="81968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Profesor coordonator Vlad Rădulescu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