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61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C37C-A494-4239-B84E-EDC97BC1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en-US"/>
              <a:t>Spaghetti Squash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5AA1-BDA3-40B0-9C16-34E33295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/>
          <a:lstStyle/>
          <a:p>
            <a:r>
              <a:rPr lang="en-US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6087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8B63A2-CE9D-43EC-9D49-EDA61A4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food, table, cup, banana&#10;&#10;Description automatically generated">
            <a:extLst>
              <a:ext uri="{FF2B5EF4-FFF2-40B4-BE49-F238E27FC236}">
                <a16:creationId xmlns:a16="http://schemas.microsoft.com/office/drawing/2014/main" id="{A5FCDB15-5FC6-4AA2-B4C9-AC6C735C5C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9177" r="9177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19EE-DF77-473F-8580-C180A3B7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Hello everyone</a:t>
            </a:r>
          </a:p>
          <a:p>
            <a:pPr algn="l">
              <a:buFont typeface="Arial"/>
              <a:buChar char="•"/>
            </a:pPr>
            <a:r>
              <a:rPr lang="en-US" dirty="0"/>
              <a:t>Hobby</a:t>
            </a:r>
          </a:p>
          <a:p>
            <a:pPr algn="l">
              <a:buFont typeface="Arial"/>
              <a:buChar char="•"/>
            </a:pPr>
            <a:r>
              <a:rPr lang="en-US" dirty="0"/>
              <a:t>Family</a:t>
            </a:r>
          </a:p>
          <a:p>
            <a:pPr algn="l">
              <a:buFont typeface="Arial"/>
              <a:buChar char="•"/>
            </a:pPr>
            <a:r>
              <a:rPr lang="en-US" dirty="0"/>
              <a:t>Healthy dish</a:t>
            </a:r>
          </a:p>
        </p:txBody>
      </p:sp>
    </p:spTree>
    <p:extLst>
      <p:ext uri="{BB962C8B-B14F-4D97-AF65-F5344CB8AC3E}">
        <p14:creationId xmlns:p14="http://schemas.microsoft.com/office/powerpoint/2010/main" val="291155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323A-171D-4443-AEFF-DCF05555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pic>
        <p:nvPicPr>
          <p:cNvPr id="10" name="Picture Placeholder 9" descr="A hand holding a yellow fruit&#10;&#10;Description automatically generated">
            <a:extLst>
              <a:ext uri="{FF2B5EF4-FFF2-40B4-BE49-F238E27FC236}">
                <a16:creationId xmlns:a16="http://schemas.microsoft.com/office/drawing/2014/main" id="{C080131C-EA49-4426-B08A-F6F48148E3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55" r="1465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7FD44-ED67-4465-AC88-8C543DCE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Squash</a:t>
            </a:r>
          </a:p>
          <a:p>
            <a:r>
              <a:rPr lang="en-US" dirty="0"/>
              <a:t>Salt and pepper</a:t>
            </a:r>
          </a:p>
          <a:p>
            <a:r>
              <a:rPr lang="en-US" dirty="0"/>
              <a:t>Olive 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A615D-68B8-42DC-93D3-E14912E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How to cook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ece of fruit&#10;&#10;Description automatically generated">
            <a:extLst>
              <a:ext uri="{FF2B5EF4-FFF2-40B4-BE49-F238E27FC236}">
                <a16:creationId xmlns:a16="http://schemas.microsoft.com/office/drawing/2014/main" id="{09DC717C-7A82-400F-9D25-3F2A0C0E09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4154" b="8039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BA18-5CB6-4189-8828-74EE540E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Cut it</a:t>
            </a:r>
          </a:p>
          <a:p>
            <a:pPr algn="l">
              <a:buFont typeface="Arial"/>
              <a:buChar char="•"/>
            </a:pPr>
            <a:r>
              <a:rPr lang="en-US" dirty="0"/>
              <a:t>Scoop out</a:t>
            </a:r>
          </a:p>
          <a:p>
            <a:pPr algn="l">
              <a:buFont typeface="Arial"/>
              <a:buChar char="•"/>
            </a:pPr>
            <a:r>
              <a:rPr lang="en-US" dirty="0"/>
              <a:t>Oven</a:t>
            </a:r>
          </a:p>
          <a:p>
            <a:pPr algn="l">
              <a:buFont typeface="Arial"/>
              <a:buChar char="•"/>
            </a:pPr>
            <a:r>
              <a:rPr lang="en-US" dirty="0"/>
              <a:t>400 Fahrenheit</a:t>
            </a:r>
          </a:p>
        </p:txBody>
      </p:sp>
    </p:spTree>
    <p:extLst>
      <p:ext uri="{BB962C8B-B14F-4D97-AF65-F5344CB8AC3E}">
        <p14:creationId xmlns:p14="http://schemas.microsoft.com/office/powerpoint/2010/main" val="41895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B7BA36-839C-4C12-84ED-B91C48D2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Baking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table, food, banana, cup&#10;&#10;Description automatically generated">
            <a:extLst>
              <a:ext uri="{FF2B5EF4-FFF2-40B4-BE49-F238E27FC236}">
                <a16:creationId xmlns:a16="http://schemas.microsoft.com/office/drawing/2014/main" id="{0FC12B03-75C1-4F96-80ED-24DD41D2D9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18535" r="3" b="2463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BD143-D0DE-439C-8C98-47F102A2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Baking tray</a:t>
            </a:r>
          </a:p>
          <a:p>
            <a:pPr algn="l">
              <a:buFont typeface="Arial"/>
              <a:buChar char="•"/>
            </a:pPr>
            <a:r>
              <a:rPr lang="en-US" dirty="0"/>
              <a:t>Drizzle ingredients</a:t>
            </a:r>
          </a:p>
          <a:p>
            <a:pPr algn="l">
              <a:buFont typeface="Arial"/>
              <a:buChar char="•"/>
            </a:pPr>
            <a:r>
              <a:rPr lang="en-US" dirty="0"/>
              <a:t>Cut down</a:t>
            </a:r>
          </a:p>
          <a:p>
            <a:pPr algn="l">
              <a:buFont typeface="Arial"/>
              <a:buChar char="•"/>
            </a:pPr>
            <a:r>
              <a:rPr lang="en-US" dirty="0"/>
              <a:t>Slightly brown</a:t>
            </a:r>
          </a:p>
        </p:txBody>
      </p:sp>
    </p:spTree>
    <p:extLst>
      <p:ext uri="{BB962C8B-B14F-4D97-AF65-F5344CB8AC3E}">
        <p14:creationId xmlns:p14="http://schemas.microsoft.com/office/powerpoint/2010/main" val="25286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C135E-FE71-49E7-B6AC-211A67D7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After cooking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4ED10-F632-4AA4-B5FD-6A15E628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Cool down</a:t>
            </a:r>
          </a:p>
          <a:p>
            <a:pPr>
              <a:buFont typeface="Arial"/>
              <a:buChar char="•"/>
            </a:pPr>
            <a:r>
              <a:rPr lang="en-US" sz="1600" dirty="0"/>
              <a:t>Scrape strands</a:t>
            </a:r>
          </a:p>
          <a:p>
            <a:pPr>
              <a:buFont typeface="Arial"/>
              <a:buChar char="•"/>
            </a:pPr>
            <a:r>
              <a:rPr lang="en-US" sz="1600" dirty="0"/>
              <a:t>Fork</a:t>
            </a:r>
          </a:p>
          <a:p>
            <a:pPr>
              <a:buFont typeface="Arial"/>
              <a:buChar char="•"/>
            </a:pPr>
            <a:r>
              <a:rPr lang="en-US" sz="1600" dirty="0"/>
              <a:t>Fluff</a:t>
            </a:r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endParaRPr lang="en-US" sz="1600" dirty="0"/>
          </a:p>
        </p:txBody>
      </p:sp>
      <p:pic>
        <p:nvPicPr>
          <p:cNvPr id="6" name="Picture Placeholder 5" descr="A person holding a piece of fruit&#10;&#10;Description automatically generated">
            <a:extLst>
              <a:ext uri="{FF2B5EF4-FFF2-40B4-BE49-F238E27FC236}">
                <a16:creationId xmlns:a16="http://schemas.microsoft.com/office/drawing/2014/main" id="{FF69174C-3976-4D9F-A6EC-E64BA35AAB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15474" b="17869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321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C1DC6-BAFB-4229-84F0-1BA9D8E4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Enjoy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bowl of food on a plate&#10;&#10;Description automatically generated">
            <a:extLst>
              <a:ext uri="{FF2B5EF4-FFF2-40B4-BE49-F238E27FC236}">
                <a16:creationId xmlns:a16="http://schemas.microsoft.com/office/drawing/2014/main" id="{5EE30930-B254-44B5-BD85-63176D1F8E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25603" r="2" b="25604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7D86-A7CB-4F1B-920E-C9F0478B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r>
              <a:rPr lang="en-US" dirty="0"/>
              <a:t>Simple veggie</a:t>
            </a:r>
          </a:p>
        </p:txBody>
      </p:sp>
    </p:spTree>
    <p:extLst>
      <p:ext uri="{BB962C8B-B14F-4D97-AF65-F5344CB8AC3E}">
        <p14:creationId xmlns:p14="http://schemas.microsoft.com/office/powerpoint/2010/main" val="132814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9479-A919-45E2-B92B-814B223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978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Spaghetti Squash</vt:lpstr>
      <vt:lpstr>Introduction</vt:lpstr>
      <vt:lpstr>Ingredients</vt:lpstr>
      <vt:lpstr>How to cook </vt:lpstr>
      <vt:lpstr>Baking</vt:lpstr>
      <vt:lpstr>After cooking</vt:lpstr>
      <vt:lpstr>Enjoy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Squash</dc:title>
  <dc:creator>Felicia</dc:creator>
  <cp:lastModifiedBy>Felicia</cp:lastModifiedBy>
  <cp:revision>6</cp:revision>
  <dcterms:created xsi:type="dcterms:W3CDTF">2019-10-05T22:36:44Z</dcterms:created>
  <dcterms:modified xsi:type="dcterms:W3CDTF">2019-10-12T01:49:19Z</dcterms:modified>
</cp:coreProperties>
</file>