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58" r:id="rId6"/>
    <p:sldId id="259" r:id="rId7"/>
    <p:sldId id="260" r:id="rId8"/>
    <p:sldId id="257"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0" autoAdjust="0"/>
    <p:restoredTop sz="94660"/>
  </p:normalViewPr>
  <p:slideViewPr>
    <p:cSldViewPr snapToGrid="0">
      <p:cViewPr varScale="1">
        <p:scale>
          <a:sx n="108" d="100"/>
          <a:sy n="108" d="100"/>
        </p:scale>
        <p:origin x="9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AEB7EDA-8390-4B8D-89EC-AF5D7228A92D}" type="datetimeFigureOut">
              <a:rPr lang="en-US" smtClean="0"/>
              <a:t>31-May-21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253374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B7EDA-8390-4B8D-89EC-AF5D7228A92D}" type="datetimeFigureOut">
              <a:rPr lang="en-US" smtClean="0"/>
              <a:t>31-May-21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415092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B7EDA-8390-4B8D-89EC-AF5D7228A92D}" type="datetimeFigureOut">
              <a:rPr lang="en-US" smtClean="0"/>
              <a:t>31-May-21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117128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B7EDA-8390-4B8D-89EC-AF5D7228A92D}" type="datetimeFigureOut">
              <a:rPr lang="en-US" smtClean="0"/>
              <a:t>31-May-21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26D2-94C7-4230-BAE5-67A738D80F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767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B7EDA-8390-4B8D-89EC-AF5D7228A92D}" type="datetimeFigureOut">
              <a:rPr lang="en-US" smtClean="0"/>
              <a:t>31-May-21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1773743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EB7EDA-8390-4B8D-89EC-AF5D7228A92D}" type="datetimeFigureOut">
              <a:rPr lang="en-US" smtClean="0"/>
              <a:t>31-May-21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150791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EB7EDA-8390-4B8D-89EC-AF5D7228A92D}" type="datetimeFigureOut">
              <a:rPr lang="en-US" smtClean="0"/>
              <a:t>31-May-21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290515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B7EDA-8390-4B8D-89EC-AF5D7228A92D}" type="datetimeFigureOut">
              <a:rPr lang="en-US" smtClean="0"/>
              <a:t>31-May-21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51934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B7EDA-8390-4B8D-89EC-AF5D7228A92D}" type="datetimeFigureOut">
              <a:rPr lang="en-US" smtClean="0"/>
              <a:t>31-May-21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94175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B7EDA-8390-4B8D-89EC-AF5D7228A92D}" type="datetimeFigureOut">
              <a:rPr lang="en-US" smtClean="0"/>
              <a:t>31-May-21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215912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B7EDA-8390-4B8D-89EC-AF5D7228A92D}" type="datetimeFigureOut">
              <a:rPr lang="en-US" smtClean="0"/>
              <a:t>31-May-21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348820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B7EDA-8390-4B8D-89EC-AF5D7228A92D}" type="datetimeFigureOut">
              <a:rPr lang="en-US" smtClean="0"/>
              <a:t>31-May-21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276315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B7EDA-8390-4B8D-89EC-AF5D7228A92D}" type="datetimeFigureOut">
              <a:rPr lang="en-US" smtClean="0"/>
              <a:t>31-May-21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251725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B7EDA-8390-4B8D-89EC-AF5D7228A92D}" type="datetimeFigureOut">
              <a:rPr lang="en-US" smtClean="0"/>
              <a:t>31-May-21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348433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B7EDA-8390-4B8D-89EC-AF5D7228A92D}" type="datetimeFigureOut">
              <a:rPr lang="en-US" smtClean="0"/>
              <a:t>31-May-21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393789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B7EDA-8390-4B8D-89EC-AF5D7228A92D}" type="datetimeFigureOut">
              <a:rPr lang="en-US" smtClean="0"/>
              <a:t>31-May-21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418739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B7EDA-8390-4B8D-89EC-AF5D7228A92D}" type="datetimeFigureOut">
              <a:rPr lang="en-US" smtClean="0"/>
              <a:t>31-May-21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26D2-94C7-4230-BAE5-67A738D80F34}" type="slidenum">
              <a:rPr lang="en-US" smtClean="0"/>
              <a:t>‹#›</a:t>
            </a:fld>
            <a:endParaRPr lang="en-US"/>
          </a:p>
        </p:txBody>
      </p:sp>
    </p:spTree>
    <p:extLst>
      <p:ext uri="{BB962C8B-B14F-4D97-AF65-F5344CB8AC3E}">
        <p14:creationId xmlns:p14="http://schemas.microsoft.com/office/powerpoint/2010/main" val="85446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EB7EDA-8390-4B8D-89EC-AF5D7228A92D}" type="datetimeFigureOut">
              <a:rPr lang="en-US" smtClean="0"/>
              <a:t>31-May-21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AD26D2-94C7-4230-BAE5-67A738D80F34}" type="slidenum">
              <a:rPr lang="en-US" smtClean="0"/>
              <a:t>‹#›</a:t>
            </a:fld>
            <a:endParaRPr lang="en-US"/>
          </a:p>
        </p:txBody>
      </p:sp>
    </p:spTree>
    <p:extLst>
      <p:ext uri="{BB962C8B-B14F-4D97-AF65-F5344CB8AC3E}">
        <p14:creationId xmlns:p14="http://schemas.microsoft.com/office/powerpoint/2010/main" val="131260516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bootstrapcdn.com/" TargetMode="External"/><Relationship Id="rId2" Type="http://schemas.openxmlformats.org/officeDocument/2006/relationships/hyperlink" Target="https://openweathermap.org/api"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sdkcarlos.github.io/sites/artyom.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33F323-9969-4512-9BB4-B3FEB5F85677}"/>
              </a:ext>
            </a:extLst>
          </p:cNvPr>
          <p:cNvSpPr txBox="1"/>
          <p:nvPr/>
        </p:nvSpPr>
        <p:spPr>
          <a:xfrm>
            <a:off x="822516" y="3701066"/>
            <a:ext cx="7879080" cy="2523768"/>
          </a:xfrm>
          <a:prstGeom prst="rect">
            <a:avLst/>
          </a:prstGeom>
          <a:noFill/>
        </p:spPr>
        <p:txBody>
          <a:bodyPr wrap="square" rtlCol="0">
            <a:spAutoFit/>
          </a:bodyPr>
          <a:lstStyle/>
          <a:p>
            <a:endParaRPr lang="en-US" dirty="0"/>
          </a:p>
          <a:p>
            <a:r>
              <a:rPr lang="en-US" sz="2000" dirty="0"/>
              <a:t>Dumitrof Dan-Stefan</a:t>
            </a:r>
          </a:p>
          <a:p>
            <a:r>
              <a:rPr lang="en-US" sz="2000" dirty="0" err="1"/>
              <a:t>Preda</a:t>
            </a:r>
            <a:r>
              <a:rPr lang="en-US" sz="2000" dirty="0"/>
              <a:t> George-</a:t>
            </a:r>
            <a:r>
              <a:rPr lang="en-US" sz="2000" dirty="0" err="1"/>
              <a:t>Codrin</a:t>
            </a:r>
            <a:endParaRPr lang="en-US" sz="2000" dirty="0"/>
          </a:p>
          <a:p>
            <a:endParaRPr lang="en-US" sz="2000" dirty="0"/>
          </a:p>
          <a:p>
            <a:r>
              <a:rPr lang="en-US" sz="2000" dirty="0"/>
              <a:t>Group: 1211EB</a:t>
            </a:r>
          </a:p>
          <a:p>
            <a:endParaRPr lang="en-US" sz="2000" dirty="0"/>
          </a:p>
          <a:p>
            <a:r>
              <a:rPr lang="en-US" sz="2000" dirty="0"/>
              <a:t>Coord professor</a:t>
            </a:r>
          </a:p>
          <a:p>
            <a:r>
              <a:rPr lang="en-US" sz="2000" dirty="0"/>
              <a:t>sl. dr. </a:t>
            </a:r>
            <a:r>
              <a:rPr lang="en-US" sz="2000" dirty="0" err="1"/>
              <a:t>ing</a:t>
            </a:r>
            <a:r>
              <a:rPr lang="en-US" sz="2000" dirty="0"/>
              <a:t>. </a:t>
            </a:r>
            <a:r>
              <a:rPr lang="en-US" sz="2000" dirty="0" err="1"/>
              <a:t>Mitrea</a:t>
            </a:r>
            <a:r>
              <a:rPr lang="en-US" sz="2000" dirty="0"/>
              <a:t> Dan </a:t>
            </a:r>
            <a:r>
              <a:rPr lang="en-US" sz="2000" dirty="0" err="1"/>
              <a:t>Alexandru</a:t>
            </a:r>
            <a:endParaRPr lang="en-US" sz="2000" dirty="0"/>
          </a:p>
        </p:txBody>
      </p:sp>
      <p:sp>
        <p:nvSpPr>
          <p:cNvPr id="6" name="Rectangle 5">
            <a:extLst>
              <a:ext uri="{FF2B5EF4-FFF2-40B4-BE49-F238E27FC236}">
                <a16:creationId xmlns:a16="http://schemas.microsoft.com/office/drawing/2014/main" id="{007B085A-86F6-479C-B41B-A706F18AA14B}"/>
              </a:ext>
            </a:extLst>
          </p:cNvPr>
          <p:cNvSpPr/>
          <p:nvPr/>
        </p:nvSpPr>
        <p:spPr>
          <a:xfrm>
            <a:off x="3890909" y="772775"/>
            <a:ext cx="441018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Impact" panose="020B0806030902050204" pitchFamily="34" charset="0"/>
                <a:cs typeface="Arial" panose="020B0604020202020204" pitchFamily="34" charset="0"/>
              </a:rPr>
              <a:t>LENNY Web App</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4605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7532A8-5E2E-4503-AB42-EEB18C7FDDA2}"/>
              </a:ext>
            </a:extLst>
          </p:cNvPr>
          <p:cNvSpPr txBox="1"/>
          <p:nvPr/>
        </p:nvSpPr>
        <p:spPr>
          <a:xfrm>
            <a:off x="2255520" y="1874728"/>
            <a:ext cx="7680960" cy="3108543"/>
          </a:xfrm>
          <a:prstGeom prst="rect">
            <a:avLst/>
          </a:prstGeom>
          <a:noFill/>
        </p:spPr>
        <p:txBody>
          <a:bodyPr wrap="square" rtlCol="0">
            <a:spAutoFit/>
          </a:bodyPr>
          <a:lstStyle/>
          <a:p>
            <a:r>
              <a:rPr lang="en-US" sz="2800" dirty="0"/>
              <a:t>In our web app, we used:</a:t>
            </a:r>
          </a:p>
          <a:p>
            <a:pPr marL="285750" indent="-285750">
              <a:buFont typeface="Arial" panose="020B0604020202020204" pitchFamily="34" charset="0"/>
              <a:buChar char="•"/>
            </a:pPr>
            <a:r>
              <a:rPr lang="en-US" sz="2800" dirty="0"/>
              <a:t>HTML5</a:t>
            </a:r>
          </a:p>
          <a:p>
            <a:pPr marL="285750" indent="-285750">
              <a:buFont typeface="Arial" panose="020B0604020202020204" pitchFamily="34" charset="0"/>
              <a:buChar char="•"/>
            </a:pPr>
            <a:r>
              <a:rPr lang="en-US" sz="2800" dirty="0"/>
              <a:t>CSS3</a:t>
            </a:r>
          </a:p>
          <a:p>
            <a:pPr marL="285750" indent="-285750">
              <a:buFont typeface="Arial" panose="020B0604020202020204" pitchFamily="34" charset="0"/>
              <a:buChar char="•"/>
            </a:pPr>
            <a:r>
              <a:rPr lang="en-US" sz="2800" dirty="0"/>
              <a:t>JavaScript</a:t>
            </a:r>
          </a:p>
          <a:p>
            <a:pPr marL="285750" indent="-285750">
              <a:buFont typeface="Arial" panose="020B0604020202020204" pitchFamily="34" charset="0"/>
              <a:buChar char="•"/>
            </a:pPr>
            <a:r>
              <a:rPr lang="en-US" sz="2800" dirty="0"/>
              <a:t>weather API: </a:t>
            </a:r>
            <a:r>
              <a:rPr lang="en-US" sz="2800" dirty="0">
                <a:hlinkClick r:id="rId2"/>
              </a:rPr>
              <a:t>https://openweathermap.org/api</a:t>
            </a:r>
            <a:endParaRPr lang="en-US" sz="2800" dirty="0"/>
          </a:p>
          <a:p>
            <a:pPr marL="285750" indent="-285750">
              <a:buFont typeface="Arial" panose="020B0604020202020204" pitchFamily="34" charset="0"/>
              <a:buChar char="•"/>
            </a:pPr>
            <a:r>
              <a:rPr lang="en-US" sz="2800" dirty="0"/>
              <a:t>version 4.6.0 of </a:t>
            </a:r>
            <a:r>
              <a:rPr lang="en-US" sz="2800" dirty="0" err="1"/>
              <a:t>BootStrap</a:t>
            </a:r>
            <a:r>
              <a:rPr lang="en-US" sz="2800" dirty="0"/>
              <a:t> from this website: </a:t>
            </a:r>
            <a:r>
              <a:rPr lang="en-US" sz="2800" dirty="0">
                <a:hlinkClick r:id="rId3"/>
              </a:rPr>
              <a:t>https://www.bootstrapcdn.com/</a:t>
            </a:r>
            <a:r>
              <a:rPr lang="en-US" sz="2800" dirty="0"/>
              <a:t>.</a:t>
            </a:r>
          </a:p>
        </p:txBody>
      </p:sp>
    </p:spTree>
    <p:extLst>
      <p:ext uri="{BB962C8B-B14F-4D97-AF65-F5344CB8AC3E}">
        <p14:creationId xmlns:p14="http://schemas.microsoft.com/office/powerpoint/2010/main" val="380578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13A2F-31A7-43B5-B52E-EA31223252F8}"/>
              </a:ext>
            </a:extLst>
          </p:cNvPr>
          <p:cNvSpPr txBox="1"/>
          <p:nvPr/>
        </p:nvSpPr>
        <p:spPr>
          <a:xfrm>
            <a:off x="1879940" y="982176"/>
            <a:ext cx="8432120" cy="4893647"/>
          </a:xfrm>
          <a:prstGeom prst="rect">
            <a:avLst/>
          </a:prstGeom>
          <a:noFill/>
        </p:spPr>
        <p:txBody>
          <a:bodyPr wrap="square" rtlCol="0">
            <a:spAutoFit/>
          </a:bodyPr>
          <a:lstStyle/>
          <a:p>
            <a:r>
              <a:rPr lang="en-US" sz="2400" dirty="0"/>
              <a:t>Similar apps:</a:t>
            </a:r>
          </a:p>
          <a:p>
            <a:pPr marL="285750" indent="-285750">
              <a:buFont typeface="Arial" panose="020B0604020202020204" pitchFamily="34" charset="0"/>
              <a:buChar char="•"/>
            </a:pPr>
            <a:r>
              <a:rPr lang="en-US" sz="2400" dirty="0"/>
              <a:t>Google Keep</a:t>
            </a:r>
          </a:p>
          <a:p>
            <a:pPr marL="285750" indent="-285750">
              <a:buFont typeface="Arial" panose="020B0604020202020204" pitchFamily="34" charset="0"/>
              <a:buChar char="•"/>
            </a:pPr>
            <a:r>
              <a:rPr lang="en-US" sz="2400" dirty="0"/>
              <a:t>Microsoft To Do</a:t>
            </a:r>
          </a:p>
          <a:p>
            <a:pPr marL="285750" indent="-285750">
              <a:buFont typeface="Arial" panose="020B0604020202020204" pitchFamily="34" charset="0"/>
              <a:buChar char="•"/>
            </a:pPr>
            <a:r>
              <a:rPr lang="en-US" sz="2400" dirty="0"/>
              <a:t>Evernote</a:t>
            </a:r>
          </a:p>
          <a:p>
            <a:pPr marL="285750" indent="-285750">
              <a:buFont typeface="Arial" panose="020B0604020202020204" pitchFamily="34" charset="0"/>
              <a:buChar char="•"/>
            </a:pPr>
            <a:r>
              <a:rPr lang="en-US" sz="2400" dirty="0" err="1"/>
              <a:t>Todoist</a:t>
            </a:r>
            <a:endParaRPr lang="en-US" sz="2400" dirty="0"/>
          </a:p>
          <a:p>
            <a:endParaRPr lang="en-US" sz="2400" dirty="0"/>
          </a:p>
          <a:p>
            <a:r>
              <a:rPr lang="en-US" sz="2400" dirty="0"/>
              <a:t>The other apps have a friendlier minimalist UIs, while LENNY has a basic/simple UI. Furthermore, the other ones doesn’t have a clock, or weather app incorporated in it.</a:t>
            </a:r>
          </a:p>
          <a:p>
            <a:endParaRPr lang="en-US" sz="2400" dirty="0"/>
          </a:p>
          <a:p>
            <a:r>
              <a:rPr lang="en-US" sz="2400" dirty="0"/>
              <a:t>A thing that makes a very big difference between LENNY and other applications is the weather part of it. For example, this feature helps the user to focus and organize it’s activity over the day.</a:t>
            </a:r>
          </a:p>
        </p:txBody>
      </p:sp>
    </p:spTree>
    <p:extLst>
      <p:ext uri="{BB962C8B-B14F-4D97-AF65-F5344CB8AC3E}">
        <p14:creationId xmlns:p14="http://schemas.microsoft.com/office/powerpoint/2010/main" val="429216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B229D-E93B-4855-A9BA-B59A9574DCC9}"/>
              </a:ext>
            </a:extLst>
          </p:cNvPr>
          <p:cNvSpPr txBox="1"/>
          <p:nvPr/>
        </p:nvSpPr>
        <p:spPr>
          <a:xfrm>
            <a:off x="1345882" y="2090172"/>
            <a:ext cx="9500235" cy="3046988"/>
          </a:xfrm>
          <a:prstGeom prst="rect">
            <a:avLst/>
          </a:prstGeom>
          <a:noFill/>
        </p:spPr>
        <p:txBody>
          <a:bodyPr wrap="square" rtlCol="0">
            <a:spAutoFit/>
          </a:bodyPr>
          <a:lstStyle/>
          <a:p>
            <a:r>
              <a:rPr lang="en-US" sz="2400" dirty="0"/>
              <a:t>Objectives for the future:</a:t>
            </a:r>
          </a:p>
          <a:p>
            <a:endParaRPr lang="en-US" sz="2400" dirty="0"/>
          </a:p>
          <a:p>
            <a:pPr marL="285750" indent="-285750">
              <a:buFontTx/>
              <a:buChar char="-"/>
            </a:pPr>
            <a:r>
              <a:rPr lang="en-US" sz="2400" dirty="0"/>
              <a:t>Implementing a function which makes you able to check a task and make it disappear, after you tick the box.</a:t>
            </a:r>
          </a:p>
          <a:p>
            <a:pPr marL="285750" indent="-285750">
              <a:buFontTx/>
              <a:buChar char="-"/>
            </a:pPr>
            <a:r>
              <a:rPr lang="en-US" sz="2400" dirty="0"/>
              <a:t>Selecting Fahrenheit grading after region.</a:t>
            </a:r>
          </a:p>
          <a:p>
            <a:pPr marL="285750" indent="-285750">
              <a:buFontTx/>
              <a:buChar char="-"/>
            </a:pPr>
            <a:r>
              <a:rPr lang="en-US" sz="2400" dirty="0"/>
              <a:t>Reordering the notes with a move of drag and drop</a:t>
            </a:r>
          </a:p>
          <a:p>
            <a:pPr marL="285750" indent="-285750">
              <a:buFontTx/>
              <a:buChar char="-"/>
            </a:pPr>
            <a:r>
              <a:rPr lang="en-US" sz="2400" dirty="0"/>
              <a:t>The </a:t>
            </a:r>
            <a:r>
              <a:rPr lang="en-US" sz="2400" dirty="0" err="1"/>
              <a:t>posibility</a:t>
            </a:r>
            <a:r>
              <a:rPr lang="en-US" sz="2400" dirty="0"/>
              <a:t> to put a timer over some notes/tasks (add timer function)</a:t>
            </a:r>
          </a:p>
          <a:p>
            <a:pPr marL="285750" indent="-285750">
              <a:buFontTx/>
              <a:buChar char="-"/>
            </a:pPr>
            <a:r>
              <a:rPr lang="en-US" sz="2400" dirty="0"/>
              <a:t>Adding vocal commands using </a:t>
            </a:r>
            <a:r>
              <a:rPr lang="en-US" sz="2400" b="1" dirty="0">
                <a:hlinkClick r:id="rId2"/>
              </a:rPr>
              <a:t>Artyom.js</a:t>
            </a:r>
            <a:r>
              <a:rPr lang="en-US" sz="2400" dirty="0"/>
              <a:t> (Jarvis)</a:t>
            </a:r>
          </a:p>
        </p:txBody>
      </p:sp>
    </p:spTree>
    <p:extLst>
      <p:ext uri="{BB962C8B-B14F-4D97-AF65-F5344CB8AC3E}">
        <p14:creationId xmlns:p14="http://schemas.microsoft.com/office/powerpoint/2010/main" val="131037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4C91F3-2E40-41AD-8D0D-D3EB5771DC97}"/>
              </a:ext>
            </a:extLst>
          </p:cNvPr>
          <p:cNvSpPr txBox="1"/>
          <p:nvPr/>
        </p:nvSpPr>
        <p:spPr>
          <a:xfrm>
            <a:off x="1261110" y="1130826"/>
            <a:ext cx="6579870" cy="3785652"/>
          </a:xfrm>
          <a:prstGeom prst="rect">
            <a:avLst/>
          </a:prstGeom>
          <a:noFill/>
        </p:spPr>
        <p:txBody>
          <a:bodyPr wrap="square" rtlCol="0">
            <a:spAutoFit/>
          </a:bodyPr>
          <a:lstStyle/>
          <a:p>
            <a:r>
              <a:rPr lang="en-US" sz="2000" dirty="0"/>
              <a:t>This project resulted in a note/task web app.</a:t>
            </a:r>
          </a:p>
          <a:p>
            <a:r>
              <a:rPr lang="en-US" sz="2000" dirty="0"/>
              <a:t>Its features:</a:t>
            </a:r>
          </a:p>
          <a:p>
            <a:pPr marL="342900" indent="-342900">
              <a:buFontTx/>
              <a:buChar char="-"/>
            </a:pPr>
            <a:r>
              <a:rPr lang="en-US" sz="2000" dirty="0"/>
              <a:t>The notes you write stay there unless deleted, as they are kept in the memory, so if you close our website and then you open it again, you can see your notes from before, unless you deleted them, of course.</a:t>
            </a:r>
          </a:p>
          <a:p>
            <a:pPr marL="342900" indent="-342900">
              <a:buFontTx/>
              <a:buChar char="-"/>
            </a:pPr>
            <a:r>
              <a:rPr lang="en-US" sz="2000" dirty="0"/>
              <a:t>Digital Clock and Weather Report that shows the temperature in Celsius</a:t>
            </a:r>
          </a:p>
          <a:p>
            <a:endParaRPr lang="en-US" sz="2000" dirty="0"/>
          </a:p>
          <a:p>
            <a:r>
              <a:rPr lang="en-US" sz="2000" dirty="0"/>
              <a:t>The weather part of our web application is included because </a:t>
            </a:r>
            <a:r>
              <a:rPr lang="en-US" sz="2000"/>
              <a:t>people’s activities(</a:t>
            </a:r>
            <a:r>
              <a:rPr lang="en-US" sz="2000" dirty="0"/>
              <a:t>tasks) takes place outside and we think that is very important to know.</a:t>
            </a:r>
          </a:p>
        </p:txBody>
      </p:sp>
      <p:pic>
        <p:nvPicPr>
          <p:cNvPr id="6" name="Picture 5">
            <a:extLst>
              <a:ext uri="{FF2B5EF4-FFF2-40B4-BE49-F238E27FC236}">
                <a16:creationId xmlns:a16="http://schemas.microsoft.com/office/drawing/2014/main" id="{99C45274-621B-4126-A51D-76B0B8B6D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683" y="981652"/>
            <a:ext cx="3147417" cy="4218998"/>
          </a:xfrm>
          <a:prstGeom prst="rect">
            <a:avLst/>
          </a:prstGeom>
        </p:spPr>
      </p:pic>
    </p:spTree>
    <p:extLst>
      <p:ext uri="{BB962C8B-B14F-4D97-AF65-F5344CB8AC3E}">
        <p14:creationId xmlns:p14="http://schemas.microsoft.com/office/powerpoint/2010/main" val="565832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AD08B-3E9E-4F4C-8FD2-8F697C872BE3}"/>
              </a:ext>
            </a:extLst>
          </p:cNvPr>
          <p:cNvSpPr txBox="1"/>
          <p:nvPr/>
        </p:nvSpPr>
        <p:spPr>
          <a:xfrm>
            <a:off x="1291590" y="434340"/>
            <a:ext cx="9860280" cy="2031325"/>
          </a:xfrm>
          <a:prstGeom prst="rect">
            <a:avLst/>
          </a:prstGeom>
          <a:noFill/>
        </p:spPr>
        <p:txBody>
          <a:bodyPr wrap="square" rtlCol="0">
            <a:spAutoFit/>
          </a:bodyPr>
          <a:lstStyle/>
          <a:p>
            <a:r>
              <a:rPr lang="en-US" sz="1800" dirty="0"/>
              <a:t>Our Organizer Web App is divided into 4 sections:</a:t>
            </a:r>
          </a:p>
          <a:p>
            <a:pPr marL="285750" indent="-285750">
              <a:buFontTx/>
              <a:buChar char="-"/>
            </a:pPr>
            <a:r>
              <a:rPr lang="en-US" sz="1800" dirty="0"/>
              <a:t>First section contains an input box in which you can add notes and then update/delete them using the buttons on their left </a:t>
            </a:r>
            <a:r>
              <a:rPr lang="en-US" sz="1800" dirty="0">
                <a:solidFill>
                  <a:schemeClr val="bg1"/>
                </a:solidFill>
              </a:rPr>
              <a:t>(1)</a:t>
            </a:r>
          </a:p>
          <a:p>
            <a:pPr marL="285750" indent="-285750">
              <a:buFontTx/>
              <a:buChar char="-"/>
            </a:pPr>
            <a:r>
              <a:rPr lang="en-US" sz="1800" dirty="0"/>
              <a:t>Second section has the search box for checking the weather in a city of your choice </a:t>
            </a:r>
            <a:r>
              <a:rPr lang="en-US" sz="1800" dirty="0">
                <a:solidFill>
                  <a:schemeClr val="bg1"/>
                </a:solidFill>
              </a:rPr>
              <a:t>(2)</a:t>
            </a:r>
            <a:endParaRPr lang="en-US" sz="1800" dirty="0"/>
          </a:p>
          <a:p>
            <a:pPr marL="285750" indent="-285750">
              <a:buFontTx/>
              <a:buChar char="-"/>
            </a:pPr>
            <a:r>
              <a:rPr lang="en-US" sz="1800" dirty="0"/>
              <a:t>Third section has a digital clock </a:t>
            </a:r>
            <a:r>
              <a:rPr lang="en-US" sz="1800" dirty="0">
                <a:solidFill>
                  <a:schemeClr val="bg1"/>
                </a:solidFill>
              </a:rPr>
              <a:t>(3)</a:t>
            </a:r>
            <a:endParaRPr lang="en-US" sz="1800" dirty="0"/>
          </a:p>
          <a:p>
            <a:pPr marL="285750" indent="-285750">
              <a:buFontTx/>
              <a:buChar char="-"/>
            </a:pPr>
            <a:r>
              <a:rPr lang="en-US" sz="1800" dirty="0"/>
              <a:t>And the last section contains the date and the data from the weather API </a:t>
            </a:r>
            <a:r>
              <a:rPr lang="en-US" sz="1800" dirty="0">
                <a:solidFill>
                  <a:schemeClr val="bg1"/>
                </a:solidFill>
              </a:rPr>
              <a:t>(4)</a:t>
            </a:r>
            <a:endParaRPr lang="en-US" sz="1800" dirty="0"/>
          </a:p>
          <a:p>
            <a:endParaRPr lang="en-US" dirty="0"/>
          </a:p>
        </p:txBody>
      </p:sp>
      <p:pic>
        <p:nvPicPr>
          <p:cNvPr id="6" name="Picture 5">
            <a:extLst>
              <a:ext uri="{FF2B5EF4-FFF2-40B4-BE49-F238E27FC236}">
                <a16:creationId xmlns:a16="http://schemas.microsoft.com/office/drawing/2014/main" id="{EFA3CE18-E630-49FF-ACD7-9D2B72B31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656" y="2279785"/>
            <a:ext cx="6514147" cy="3960863"/>
          </a:xfrm>
          <a:prstGeom prst="rect">
            <a:avLst/>
          </a:prstGeom>
        </p:spPr>
      </p:pic>
      <p:sp>
        <p:nvSpPr>
          <p:cNvPr id="7" name="TextBox 6">
            <a:extLst>
              <a:ext uri="{FF2B5EF4-FFF2-40B4-BE49-F238E27FC236}">
                <a16:creationId xmlns:a16="http://schemas.microsoft.com/office/drawing/2014/main" id="{B43E59B3-259A-4DA5-A8E4-63FAB1F82530}"/>
              </a:ext>
            </a:extLst>
          </p:cNvPr>
          <p:cNvSpPr txBox="1"/>
          <p:nvPr/>
        </p:nvSpPr>
        <p:spPr>
          <a:xfrm>
            <a:off x="5805011" y="3068413"/>
            <a:ext cx="308610" cy="369332"/>
          </a:xfrm>
          <a:prstGeom prst="rect">
            <a:avLst/>
          </a:prstGeom>
          <a:noFill/>
        </p:spPr>
        <p:txBody>
          <a:bodyPr wrap="square" rtlCol="0">
            <a:spAutoFit/>
          </a:bodyPr>
          <a:lstStyle/>
          <a:p>
            <a:r>
              <a:rPr lang="en-US" dirty="0">
                <a:solidFill>
                  <a:schemeClr val="bg1"/>
                </a:solidFill>
              </a:rPr>
              <a:t>1</a:t>
            </a:r>
          </a:p>
        </p:txBody>
      </p:sp>
      <p:sp>
        <p:nvSpPr>
          <p:cNvPr id="8" name="TextBox 7">
            <a:extLst>
              <a:ext uri="{FF2B5EF4-FFF2-40B4-BE49-F238E27FC236}">
                <a16:creationId xmlns:a16="http://schemas.microsoft.com/office/drawing/2014/main" id="{7A40F53C-BFE5-4700-9665-8FF7CFE7BE00}"/>
              </a:ext>
            </a:extLst>
          </p:cNvPr>
          <p:cNvSpPr txBox="1"/>
          <p:nvPr/>
        </p:nvSpPr>
        <p:spPr>
          <a:xfrm>
            <a:off x="7740491" y="2961971"/>
            <a:ext cx="308610" cy="369332"/>
          </a:xfrm>
          <a:prstGeom prst="rect">
            <a:avLst/>
          </a:prstGeom>
          <a:noFill/>
        </p:spPr>
        <p:txBody>
          <a:bodyPr wrap="square" rtlCol="0">
            <a:spAutoFit/>
          </a:bodyPr>
          <a:lstStyle/>
          <a:p>
            <a:r>
              <a:rPr lang="en-US" dirty="0">
                <a:solidFill>
                  <a:schemeClr val="bg1"/>
                </a:solidFill>
              </a:rPr>
              <a:t>2</a:t>
            </a:r>
          </a:p>
        </p:txBody>
      </p:sp>
      <p:sp>
        <p:nvSpPr>
          <p:cNvPr id="9" name="TextBox 8">
            <a:extLst>
              <a:ext uri="{FF2B5EF4-FFF2-40B4-BE49-F238E27FC236}">
                <a16:creationId xmlns:a16="http://schemas.microsoft.com/office/drawing/2014/main" id="{550088E5-C918-43CC-94BA-D23D75B319AE}"/>
              </a:ext>
            </a:extLst>
          </p:cNvPr>
          <p:cNvSpPr txBox="1"/>
          <p:nvPr/>
        </p:nvSpPr>
        <p:spPr>
          <a:xfrm>
            <a:off x="8885396" y="2961971"/>
            <a:ext cx="308610" cy="369332"/>
          </a:xfrm>
          <a:prstGeom prst="rect">
            <a:avLst/>
          </a:prstGeom>
          <a:noFill/>
        </p:spPr>
        <p:txBody>
          <a:bodyPr wrap="square" rtlCol="0">
            <a:spAutoFit/>
          </a:bodyPr>
          <a:lstStyle/>
          <a:p>
            <a:r>
              <a:rPr lang="en-US" dirty="0">
                <a:solidFill>
                  <a:schemeClr val="bg1"/>
                </a:solidFill>
              </a:rPr>
              <a:t>3</a:t>
            </a:r>
          </a:p>
        </p:txBody>
      </p:sp>
      <p:sp>
        <p:nvSpPr>
          <p:cNvPr id="10" name="TextBox 9">
            <a:extLst>
              <a:ext uri="{FF2B5EF4-FFF2-40B4-BE49-F238E27FC236}">
                <a16:creationId xmlns:a16="http://schemas.microsoft.com/office/drawing/2014/main" id="{E832BBE9-0970-4CBD-B127-D01FDBF73AA0}"/>
              </a:ext>
            </a:extLst>
          </p:cNvPr>
          <p:cNvSpPr txBox="1"/>
          <p:nvPr/>
        </p:nvSpPr>
        <p:spPr>
          <a:xfrm>
            <a:off x="8508206" y="3437745"/>
            <a:ext cx="308610" cy="369332"/>
          </a:xfrm>
          <a:prstGeom prst="rect">
            <a:avLst/>
          </a:prstGeom>
          <a:noFill/>
        </p:spPr>
        <p:txBody>
          <a:bodyPr wrap="square" rtlCol="0">
            <a:spAutoFit/>
          </a:bodyPr>
          <a:lstStyle/>
          <a:p>
            <a:r>
              <a:rPr lang="en-US" dirty="0">
                <a:solidFill>
                  <a:schemeClr val="bg1"/>
                </a:solidFill>
              </a:rPr>
              <a:t>4</a:t>
            </a:r>
          </a:p>
        </p:txBody>
      </p:sp>
    </p:spTree>
    <p:extLst>
      <p:ext uri="{BB962C8B-B14F-4D97-AF65-F5344CB8AC3E}">
        <p14:creationId xmlns:p14="http://schemas.microsoft.com/office/powerpoint/2010/main" val="332023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13D29-893A-4D0E-94AF-4AF9157BC128}"/>
              </a:ext>
            </a:extLst>
          </p:cNvPr>
          <p:cNvSpPr txBox="1"/>
          <p:nvPr/>
        </p:nvSpPr>
        <p:spPr>
          <a:xfrm>
            <a:off x="4832032" y="697230"/>
            <a:ext cx="2527936" cy="646331"/>
          </a:xfrm>
          <a:prstGeom prst="rect">
            <a:avLst/>
          </a:prstGeom>
          <a:noFill/>
        </p:spPr>
        <p:txBody>
          <a:bodyPr wrap="square" rtlCol="0">
            <a:spAutoFit/>
          </a:bodyPr>
          <a:lstStyle/>
          <a:p>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p>
        </p:txBody>
      </p:sp>
      <p:sp>
        <p:nvSpPr>
          <p:cNvPr id="3" name="TextBox 2">
            <a:extLst>
              <a:ext uri="{FF2B5EF4-FFF2-40B4-BE49-F238E27FC236}">
                <a16:creationId xmlns:a16="http://schemas.microsoft.com/office/drawing/2014/main" id="{F9447B56-583A-4391-AA11-76D76B497DBF}"/>
              </a:ext>
            </a:extLst>
          </p:cNvPr>
          <p:cNvSpPr txBox="1"/>
          <p:nvPr/>
        </p:nvSpPr>
        <p:spPr>
          <a:xfrm>
            <a:off x="1318260" y="2521059"/>
            <a:ext cx="9555480" cy="1815882"/>
          </a:xfrm>
          <a:prstGeom prst="rect">
            <a:avLst/>
          </a:prstGeom>
          <a:noFill/>
        </p:spPr>
        <p:txBody>
          <a:bodyPr wrap="square" rtlCol="0">
            <a:spAutoFit/>
          </a:bodyPr>
          <a:lstStyle/>
          <a:p>
            <a:r>
              <a:rPr lang="en-US" sz="2000" dirty="0"/>
              <a:t>	</a:t>
            </a:r>
            <a:r>
              <a:rPr lang="en-US" sz="2800" dirty="0"/>
              <a:t>This web application is a prototype for an all-in-one organizer that will offer much more than the competition and will prove itself to be quite competitive against similar apps made by billion dollar companies, even though it’s a two-man project.</a:t>
            </a:r>
          </a:p>
        </p:txBody>
      </p:sp>
    </p:spTree>
    <p:extLst>
      <p:ext uri="{BB962C8B-B14F-4D97-AF65-F5344CB8AC3E}">
        <p14:creationId xmlns:p14="http://schemas.microsoft.com/office/powerpoint/2010/main" val="3215373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E9A1D859A14543A47F49DF2DA44BFA" ma:contentTypeVersion="5" ma:contentTypeDescription="Create a new document." ma:contentTypeScope="" ma:versionID="88bc68e1d9188327a5d4e2fe72578a0f">
  <xsd:schema xmlns:xsd="http://www.w3.org/2001/XMLSchema" xmlns:xs="http://www.w3.org/2001/XMLSchema" xmlns:p="http://schemas.microsoft.com/office/2006/metadata/properties" xmlns:ns3="aa1bddbf-3c86-47ff-8157-daffd86928c6" xmlns:ns4="7a3f878f-47e4-43c1-aaa8-cd4e19d423fa" targetNamespace="http://schemas.microsoft.com/office/2006/metadata/properties" ma:root="true" ma:fieldsID="14a22f4c457ee385cd81e15f87e6d7be" ns3:_="" ns4:_="">
    <xsd:import namespace="aa1bddbf-3c86-47ff-8157-daffd86928c6"/>
    <xsd:import namespace="7a3f878f-47e4-43c1-aaa8-cd4e19d423f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1bddbf-3c86-47ff-8157-daffd86928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a3f878f-47e4-43c1-aaa8-cd4e19d423f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EDA129-52EA-426F-A32B-928A26F4D0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1bddbf-3c86-47ff-8157-daffd86928c6"/>
    <ds:schemaRef ds:uri="7a3f878f-47e4-43c1-aaa8-cd4e19d423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94B6AD-E468-4868-8845-5A4F1F4F82C2}">
  <ds:schemaRefs>
    <ds:schemaRef ds:uri="http://schemas.openxmlformats.org/package/2006/metadata/core-properties"/>
    <ds:schemaRef ds:uri="7a3f878f-47e4-43c1-aaa8-cd4e19d423fa"/>
    <ds:schemaRef ds:uri="http://purl.org/dc/dcmitype/"/>
    <ds:schemaRef ds:uri="http://purl.org/dc/elements/1.1/"/>
    <ds:schemaRef ds:uri="http://schemas.microsoft.com/office/2006/metadata/properties"/>
    <ds:schemaRef ds:uri="aa1bddbf-3c86-47ff-8157-daffd86928c6"/>
    <ds:schemaRef ds:uri="http://schemas.microsoft.com/office/infopath/2007/PartnerControls"/>
    <ds:schemaRef ds:uri="http://purl.org/dc/terms/"/>
    <ds:schemaRef ds:uri="http://www.w3.org/XML/1998/namespace"/>
    <ds:schemaRef ds:uri="http://schemas.microsoft.com/office/2006/documentManagement/types"/>
  </ds:schemaRefs>
</ds:datastoreItem>
</file>

<file path=customXml/itemProps3.xml><?xml version="1.0" encoding="utf-8"?>
<ds:datastoreItem xmlns:ds="http://schemas.openxmlformats.org/officeDocument/2006/customXml" ds:itemID="{86BD109F-2521-4072-ABA6-8556CDD24A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245</TotalTime>
  <Words>439</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Impact</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Dan-Stefan DUMITROF (116928)</dc:creator>
  <cp:lastModifiedBy>Dan-Stefan DUMITROF (116928)</cp:lastModifiedBy>
  <cp:revision>66</cp:revision>
  <dcterms:created xsi:type="dcterms:W3CDTF">2021-05-25T17:26:49Z</dcterms:created>
  <dcterms:modified xsi:type="dcterms:W3CDTF">2021-05-31T09:46:23Z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0x010100C2E9A1D859A14543A47F49DF2DA44BFA</vt:lpwstr>
  </property>
</Properties>
</file>