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4 Bugs: Major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3 Bugs: Major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34-4B26-9378-0B9BD40E2849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D34-4B26-9378-0B9BD40E2849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D34-4B26-9378-0B9BD40E2849}"/>
                </c:ext>
              </c:extLst>
            </c:dLbl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Register user</c:v>
                </c:pt>
                <c:pt idx="1">
                  <c:v>Login user</c:v>
                </c:pt>
                <c:pt idx="2">
                  <c:v>Main page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4-4B26-9378-0B9BD40E284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 Bugs: Normal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4 Bugs: Normal Severity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C88-41AE-B3C0-16762087534D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C88-41AE-B3C0-16762087534D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A205264F-EE1D-4630-B504-46C982488A3D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/>
                      <a:t>, 2</a:t>
                    </a:r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C88-41AE-B3C0-16762087534D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Filter search, 2</a:t>
                    </a:r>
                    <a:endParaRPr lang="en-US" dirty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C88-41AE-B3C0-16762087534D}"/>
                </c:ext>
              </c:extLst>
            </c:dLbl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Register user</c:v>
                </c:pt>
                <c:pt idx="1">
                  <c:v>Filter search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8-41AE-B3C0-16762087534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7B0423-2BED-4532-A700-7F1AEDA634B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dooo.r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ww.fatbraintoys.com/" TargetMode="External"/><Relationship Id="rId7" Type="http://schemas.openxmlformats.org/officeDocument/2006/relationships/hyperlink" Target="https://foto.wuestenigel.com/various-shades-of-blue-thread-spools/" TargetMode="External"/><Relationship Id="rId2" Type="http://schemas.openxmlformats.org/officeDocument/2006/relationships/hyperlink" Target="http://www.kedooo.r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pexels.com/photo/person-in-white-nike-air-force-1-high-4252993/" TargetMode="Externa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www.flickr.com/photos/60371404@N03/5531105449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Web Application Testing</a:t>
            </a:r>
            <a:br>
              <a:rPr lang="en-US" dirty="0"/>
            </a:br>
            <a:r>
              <a:rPr lang="en-US" dirty="0">
                <a:hlinkClick r:id="rId2"/>
              </a:rPr>
              <a:t>http://www.kedooo.ro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1761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14800"/>
            <a:ext cx="1604972" cy="1637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62" y="3429000"/>
            <a:ext cx="1493941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791200"/>
            <a:ext cx="4268788" cy="762000"/>
          </a:xfrm>
        </p:spPr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5791200"/>
            <a:ext cx="4343400" cy="762000"/>
          </a:xfrm>
        </p:spPr>
        <p:txBody>
          <a:bodyPr/>
          <a:lstStyle/>
          <a:p>
            <a:pPr algn="ctr"/>
            <a:r>
              <a:rPr lang="en-US" dirty="0"/>
              <a:t>Lessons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" y="1444294"/>
            <a:ext cx="4268788" cy="4270706"/>
          </a:xfrm>
          <a:ln>
            <a:noFill/>
          </a:ln>
        </p:spPr>
        <p:txBody>
          <a:bodyPr/>
          <a:lstStyle/>
          <a:p>
            <a:r>
              <a:rPr lang="en-US" dirty="0"/>
              <a:t>Finding a buggy app was the main challenge</a:t>
            </a:r>
          </a:p>
          <a:p>
            <a:r>
              <a:rPr lang="en-US" dirty="0"/>
              <a:t>Lack of requirements</a:t>
            </a:r>
          </a:p>
          <a:p>
            <a:r>
              <a:rPr lang="en-US" dirty="0"/>
              <a:t>Using too much invalid data in production</a:t>
            </a:r>
          </a:p>
          <a:p>
            <a:r>
              <a:rPr lang="en-US" dirty="0"/>
              <a:t>Keep the bug reporting and test cases steps and results easy </a:t>
            </a:r>
          </a:p>
          <a:p>
            <a:pPr marL="109728" indent="0">
              <a:buNone/>
            </a:pPr>
            <a:r>
              <a:rPr lang="en-US" dirty="0"/>
              <a:t>   to follow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346575" cy="427070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Exploratory Testing facilitates learning of functionalities</a:t>
            </a:r>
          </a:p>
          <a:p>
            <a:r>
              <a:rPr lang="en-US" dirty="0"/>
              <a:t>Access to the site can be restricted, message 403 Forbidden </a:t>
            </a:r>
          </a:p>
          <a:p>
            <a:r>
              <a:rPr lang="en-US" dirty="0"/>
              <a:t>Less is more, </a:t>
            </a:r>
          </a:p>
          <a:p>
            <a:pPr marL="109728" indent="0">
              <a:buNone/>
            </a:pPr>
            <a:r>
              <a:rPr lang="en-US" dirty="0"/>
              <a:t>   simple steps are </a:t>
            </a:r>
          </a:p>
          <a:p>
            <a:pPr marL="109728" indent="0">
              <a:buNone/>
            </a:pPr>
            <a:r>
              <a:rPr lang="en-US" dirty="0"/>
              <a:t>   better to use for</a:t>
            </a:r>
          </a:p>
          <a:p>
            <a:pPr marL="109728" indent="0">
              <a:buNone/>
            </a:pPr>
            <a:r>
              <a:rPr lang="en-US" dirty="0"/>
              <a:t>   writting test cases</a:t>
            </a:r>
          </a:p>
          <a:p>
            <a:pPr marL="109728" indent="0">
              <a:buNone/>
            </a:pPr>
            <a:r>
              <a:rPr lang="en-US" dirty="0"/>
              <a:t>   or reporting bugs</a:t>
            </a:r>
          </a:p>
        </p:txBody>
      </p:sp>
    </p:spTree>
    <p:extLst>
      <p:ext uri="{BB962C8B-B14F-4D97-AF65-F5344CB8AC3E}">
        <p14:creationId xmlns:p14="http://schemas.microsoft.com/office/powerpoint/2010/main" val="37994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2560542" cy="4061812"/>
          </a:xfr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14" y="2971800"/>
            <a:ext cx="3568390" cy="3429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04" y="1431721"/>
            <a:ext cx="2466348" cy="26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http://www.kedooo.ro</a:t>
            </a:r>
            <a:endParaRPr lang="en-US" dirty="0">
              <a:hlinkClick r:id="rId3"/>
            </a:endParaRPr>
          </a:p>
          <a:p>
            <a:r>
              <a:rPr lang="en-US" dirty="0"/>
              <a:t>Web application</a:t>
            </a:r>
          </a:p>
          <a:p>
            <a:r>
              <a:rPr lang="en-US" dirty="0"/>
              <a:t>Online store for clothing and footwear</a:t>
            </a:r>
          </a:p>
          <a:p>
            <a:r>
              <a:rPr lang="en-US" dirty="0"/>
              <a:t>International shipping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/>
              <a:t>APP DESCRIPTION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6222135" y="3657602"/>
            <a:ext cx="2242715" cy="175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457200" y="3657601"/>
            <a:ext cx="2416699" cy="17364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3325020" y="3657602"/>
            <a:ext cx="2242716" cy="175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9EF39-2C6C-1CFB-519F-00CF4ADC9430}"/>
              </a:ext>
            </a:extLst>
          </p:cNvPr>
          <p:cNvSpPr txBox="1"/>
          <p:nvPr/>
        </p:nvSpPr>
        <p:spPr>
          <a:xfrm>
            <a:off x="679149" y="5394014"/>
            <a:ext cx="219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foto.wuestenigel.com/various-shades-of-blue-thread-spool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C218B-F8AA-ECF5-19A0-E8CABE4BD40F}"/>
              </a:ext>
            </a:extLst>
          </p:cNvPr>
          <p:cNvSpPr txBox="1"/>
          <p:nvPr/>
        </p:nvSpPr>
        <p:spPr>
          <a:xfrm>
            <a:off x="3325020" y="5416401"/>
            <a:ext cx="224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www.flickr.com/photos/60371404@N03/553110544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649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43" y="4572001"/>
            <a:ext cx="2357157" cy="22108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500" dirty="0"/>
              <a:t>Ad-hoc Testing to decide if the application is worth further testing</a:t>
            </a:r>
          </a:p>
          <a:p>
            <a:r>
              <a:rPr lang="en-US" sz="2500" dirty="0"/>
              <a:t>Exploratory Testing for main functionalities</a:t>
            </a:r>
          </a:p>
          <a:p>
            <a:r>
              <a:rPr lang="en-US" sz="2500" dirty="0"/>
              <a:t>Document the Exploratory Testing and write down the defects so they can be replicated</a:t>
            </a:r>
          </a:p>
          <a:p>
            <a:r>
              <a:rPr lang="en-US" sz="2500" dirty="0"/>
              <a:t>Smoke Testing, Compatibility Testing, Functional </a:t>
            </a:r>
            <a:r>
              <a:rPr lang="en-US" sz="2500" dirty="0" err="1"/>
              <a:t>Testing,Negative</a:t>
            </a:r>
            <a:r>
              <a:rPr lang="en-US" sz="2500" dirty="0"/>
              <a:t> Testing</a:t>
            </a:r>
          </a:p>
          <a:p>
            <a:r>
              <a:rPr lang="en-US" sz="2500" dirty="0"/>
              <a:t>Focus where bugs were identified, more testing for that area</a:t>
            </a:r>
          </a:p>
          <a:p>
            <a:r>
              <a:rPr lang="en-US" sz="2500" dirty="0"/>
              <a:t>Write the Smoke tests and execute them</a:t>
            </a:r>
          </a:p>
          <a:p>
            <a:r>
              <a:rPr lang="en-US" sz="2500" dirty="0"/>
              <a:t>Write the Test Report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/>
              <a:t>TESTING APPROACH</a:t>
            </a:r>
          </a:p>
        </p:txBody>
      </p:sp>
    </p:spTree>
    <p:extLst>
      <p:ext uri="{BB962C8B-B14F-4D97-AF65-F5344CB8AC3E}">
        <p14:creationId xmlns:p14="http://schemas.microsoft.com/office/powerpoint/2010/main" val="18667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Mantis Bug Tracker – Bug Reporting</a:t>
            </a:r>
          </a:p>
          <a:p>
            <a:r>
              <a:rPr lang="en-US" dirty="0"/>
              <a:t>Microsoft Excel – Test Case Management</a:t>
            </a:r>
          </a:p>
          <a:p>
            <a:r>
              <a:rPr lang="en-US" dirty="0" err="1"/>
              <a:t>Itop</a:t>
            </a:r>
            <a:r>
              <a:rPr lang="en-US" dirty="0"/>
              <a:t> Screenshot– Screenshots Capture</a:t>
            </a:r>
          </a:p>
          <a:p>
            <a:r>
              <a:rPr lang="en-US" dirty="0"/>
              <a:t>Xmind Tool – Mind Maps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44" y="3276600"/>
            <a:ext cx="378707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PERFORMED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/>
              <a:t>APPLICABLE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Functional Testing</a:t>
            </a:r>
          </a:p>
          <a:p>
            <a:r>
              <a:rPr lang="en-US" sz="2600" dirty="0"/>
              <a:t>ExploratoryTesting</a:t>
            </a:r>
          </a:p>
          <a:p>
            <a:r>
              <a:rPr lang="en-US" sz="2600" dirty="0"/>
              <a:t>Negative Testing</a:t>
            </a:r>
          </a:p>
          <a:p>
            <a:r>
              <a:rPr lang="en-US" sz="2600" dirty="0"/>
              <a:t>Positive Testing</a:t>
            </a:r>
          </a:p>
          <a:p>
            <a:r>
              <a:rPr lang="en-US" sz="2600" dirty="0"/>
              <a:t>Smoke Testing</a:t>
            </a:r>
          </a:p>
          <a:p>
            <a:r>
              <a:rPr lang="en-US" sz="2600" dirty="0"/>
              <a:t>Compatibility Testing</a:t>
            </a:r>
          </a:p>
          <a:p>
            <a:r>
              <a:rPr lang="en-US" sz="2600" dirty="0"/>
              <a:t>UI Testing</a:t>
            </a:r>
          </a:p>
          <a:p>
            <a:r>
              <a:rPr lang="en-US" sz="2600" dirty="0"/>
              <a:t>Usability Testing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Performance Testing</a:t>
            </a:r>
          </a:p>
          <a:p>
            <a:r>
              <a:rPr lang="en-US" sz="2600" dirty="0"/>
              <a:t>Security Testing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38400"/>
            <a:ext cx="3305918" cy="23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6021683"/>
              </p:ext>
            </p:extLst>
          </p:nvPr>
        </p:nvGraphicFramePr>
        <p:xfrm>
          <a:off x="457200" y="1481138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3736583"/>
              </p:ext>
            </p:extLst>
          </p:nvPr>
        </p:nvGraphicFramePr>
        <p:xfrm>
          <a:off x="4648200" y="1481138"/>
          <a:ext cx="4191000" cy="453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BUGS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6316529"/>
            <a:ext cx="20574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Total: 8 Bugs</a:t>
            </a:r>
          </a:p>
        </p:txBody>
      </p:sp>
    </p:spTree>
    <p:extLst>
      <p:ext uri="{BB962C8B-B14F-4D97-AF65-F5344CB8AC3E}">
        <p14:creationId xmlns:p14="http://schemas.microsoft.com/office/powerpoint/2010/main" val="328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540330" cy="41937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7400" y="6146373"/>
            <a:ext cx="2819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Total: 71 Test Cases</a:t>
            </a:r>
          </a:p>
        </p:txBody>
      </p:sp>
    </p:spTree>
    <p:extLst>
      <p:ext uri="{BB962C8B-B14F-4D97-AF65-F5344CB8AC3E}">
        <p14:creationId xmlns:p14="http://schemas.microsoft.com/office/powerpoint/2010/main" val="372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994" y="1083810"/>
            <a:ext cx="7391400" cy="4690379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TEST CASES RESULTS</a:t>
            </a:r>
          </a:p>
        </p:txBody>
      </p:sp>
    </p:spTree>
    <p:extLst>
      <p:ext uri="{BB962C8B-B14F-4D97-AF65-F5344CB8AC3E}">
        <p14:creationId xmlns:p14="http://schemas.microsoft.com/office/powerpoint/2010/main" val="24293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/>
              <a:t>8 bugs identified:4 major and 4 normal</a:t>
            </a:r>
          </a:p>
          <a:p>
            <a:r>
              <a:rPr lang="en-US" dirty="0"/>
              <a:t>Most of the bugs were identified by performing Exploratory Testing and Exploratory Testing</a:t>
            </a:r>
          </a:p>
          <a:p>
            <a:r>
              <a:rPr lang="en-US" dirty="0"/>
              <a:t>Data type used during testing: Blank, Valid, Invalid</a:t>
            </a:r>
          </a:p>
          <a:p>
            <a:r>
              <a:rPr lang="en-US" dirty="0"/>
              <a:t>Fixing at least the major severity</a:t>
            </a:r>
          </a:p>
          <a:p>
            <a:pPr marL="109728" indent="0">
              <a:buNone/>
            </a:pPr>
            <a:r>
              <a:rPr lang="en-US" dirty="0"/>
              <a:t>  bugs is recommended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19600"/>
            <a:ext cx="2468839" cy="24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872</TotalTime>
  <Words>317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Concourse</vt:lpstr>
      <vt:lpstr>Web Application Testing http://www.kedooo.ro</vt:lpstr>
      <vt:lpstr>APP DESCRIPTION</vt:lpstr>
      <vt:lpstr>TESTING APPROACH</vt:lpstr>
      <vt:lpstr>TOOLS USED</vt:lpstr>
      <vt:lpstr>TESTING TYPES</vt:lpstr>
      <vt:lpstr>BUGS OVERVIEW</vt:lpstr>
      <vt:lpstr>TEST CASES OVERVIEW</vt:lpstr>
      <vt:lpstr> TEST CASES RESULTS</vt:lpstr>
      <vt:lpstr>CONCLUSIONS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Brain Toys</dc:title>
  <dc:creator>Loredana</dc:creator>
  <cp:lastModifiedBy>Paul Daciu</cp:lastModifiedBy>
  <cp:revision>91</cp:revision>
  <dcterms:created xsi:type="dcterms:W3CDTF">2016-11-01T09:23:55Z</dcterms:created>
  <dcterms:modified xsi:type="dcterms:W3CDTF">2023-06-21T20:07:32Z</dcterms:modified>
</cp:coreProperties>
</file>