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"/>
  </p:notesMasterIdLst>
  <p:sldIdLst>
    <p:sldId id="44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/>
    <p:restoredTop sz="95918"/>
  </p:normalViewPr>
  <p:slideViewPr>
    <p:cSldViewPr snapToGrid="0" snapToObjects="1">
      <p:cViewPr varScale="1">
        <p:scale>
          <a:sx n="123" d="100"/>
          <a:sy n="123" d="100"/>
        </p:scale>
        <p:origin x="560" y="17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4/22/21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2231883"/>
            <a:ext cx="2255362" cy="34158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859973"/>
            <a:ext cx="7943997" cy="393122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2243677"/>
            <a:ext cx="4573382" cy="34040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341189"/>
            <a:ext cx="8434999" cy="55920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514531"/>
            <a:ext cx="7381262" cy="397186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347857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13276" y="1859973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224138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224727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79024" y="4635860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2108" y="4177193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414274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996582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408879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1016601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410773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694678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4x EC2 Instances</a:t>
            </a:r>
          </a:p>
        </p:txBody>
      </p:sp>
      <p:pic>
        <p:nvPicPr>
          <p:cNvPr id="44" name="Graphic 56">
            <a:extLst>
              <a:ext uri="{FF2B5EF4-FFF2-40B4-BE49-F238E27FC236}">
                <a16:creationId xmlns:a16="http://schemas.microsoft.com/office/drawing/2014/main" id="{BA0BDC6A-D8DE-824B-A63C-7F2C4BD5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974780" y="46146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5071844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6" name="Graphic 108">
            <a:extLst>
              <a:ext uri="{FF2B5EF4-FFF2-40B4-BE49-F238E27FC236}">
                <a16:creationId xmlns:a16="http://schemas.microsoft.com/office/drawing/2014/main" id="{CAE01A22-6165-4646-8AB1-DADEFEB8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549650" y="33183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6">
            <a:extLst>
              <a:ext uri="{FF2B5EF4-FFF2-40B4-BE49-F238E27FC236}">
                <a16:creationId xmlns:a16="http://schemas.microsoft.com/office/drawing/2014/main" id="{A68A2B58-749A-EF4B-9DBE-D6C4A3F2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12" y="3775548"/>
            <a:ext cx="16464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Nx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Editorial Workstations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56349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316757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20" y="404424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1020950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932" y="4654714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37" y="41975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737791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</a:t>
            </a:r>
          </a:p>
        </p:txBody>
      </p:sp>
      <p:sp>
        <p:nvSpPr>
          <p:cNvPr id="92" name="TextBox 27">
            <a:extLst>
              <a:ext uri="{FF2B5EF4-FFF2-40B4-BE49-F238E27FC236}">
                <a16:creationId xmlns:a16="http://schemas.microsoft.com/office/drawing/2014/main" id="{421E4A39-24B0-3844-800A-1E388C61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93" y="4639679"/>
            <a:ext cx="1644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Router</a:t>
            </a:r>
          </a:p>
        </p:txBody>
      </p:sp>
      <p:pic>
        <p:nvPicPr>
          <p:cNvPr id="94" name="Graphic 31">
            <a:extLst>
              <a:ext uri="{FF2B5EF4-FFF2-40B4-BE49-F238E27FC236}">
                <a16:creationId xmlns:a16="http://schemas.microsoft.com/office/drawing/2014/main" id="{BFDA0D18-F21E-F04F-92ED-EB240B3EF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18" y="41824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311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12">
            <a:extLst>
              <a:ext uri="{FF2B5EF4-FFF2-40B4-BE49-F238E27FC236}">
                <a16:creationId xmlns:a16="http://schemas.microsoft.com/office/drawing/2014/main" id="{F75CC42F-F568-F245-8622-7A5326F9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 flipH="1">
            <a:off x="134970" y="412690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410003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697362"/>
            <a:ext cx="22431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24 or 60 Volumes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56040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3164485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902" y="314669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Ctrl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Server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DNS Server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77554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77554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77554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 flipV="1">
            <a:off x="7601534" y="701604"/>
            <a:ext cx="314386" cy="44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H="1" flipV="1">
            <a:off x="7601534" y="706059"/>
            <a:ext cx="26848" cy="18574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 flipV="1">
            <a:off x="8858125" y="702856"/>
            <a:ext cx="314386" cy="44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CD5480-5D9B-B64F-87A9-E7C18B01D5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858125" y="707311"/>
            <a:ext cx="26848" cy="18574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 flipV="1">
            <a:off x="7937888" y="4397211"/>
            <a:ext cx="752920" cy="77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08">
            <a:extLst>
              <a:ext uri="{FF2B5EF4-FFF2-40B4-BE49-F238E27FC236}">
                <a16:creationId xmlns:a16="http://schemas.microsoft.com/office/drawing/2014/main" id="{BF4A354B-57C8-D048-BDDB-AC665153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816332" y="29170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Graphic 108">
            <a:extLst>
              <a:ext uri="{FF2B5EF4-FFF2-40B4-BE49-F238E27FC236}">
                <a16:creationId xmlns:a16="http://schemas.microsoft.com/office/drawing/2014/main" id="{08C7E47D-2EA8-214C-B6C6-CCB30F82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4083014" y="25157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24">
            <a:extLst>
              <a:ext uri="{FF2B5EF4-FFF2-40B4-BE49-F238E27FC236}">
                <a16:creationId xmlns:a16="http://schemas.microsoft.com/office/drawing/2014/main" id="{A6E91CEE-D7DF-7348-8208-E152C364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59" y="41867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25">
            <a:extLst>
              <a:ext uri="{FF2B5EF4-FFF2-40B4-BE49-F238E27FC236}">
                <a16:creationId xmlns:a16="http://schemas.microsoft.com/office/drawing/2014/main" id="{F3DFC40C-8C76-044C-A2DD-A858533D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34" y="4640005"/>
            <a:ext cx="1073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Teradici</a:t>
            </a:r>
            <a:b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PCoIP Clients</a:t>
            </a: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1AABD94D-9CBB-F24E-997B-B509498B6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9996" y="4647783"/>
            <a:ext cx="1073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B269E94-FEB4-B641-B21B-109D0ECC4A2D}"/>
              </a:ext>
            </a:extLst>
          </p:cNvPr>
          <p:cNvCxnSpPr>
            <a:cxnSpLocks/>
            <a:stCxn id="94" idx="3"/>
            <a:endCxn id="67" idx="1"/>
          </p:cNvCxnSpPr>
          <p:nvPr/>
        </p:nvCxnSpPr>
        <p:spPr bwMode="auto">
          <a:xfrm>
            <a:off x="2836418" y="4411079"/>
            <a:ext cx="1685690" cy="1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05F544E-8B7D-A54A-A0E5-4F635879E8E4}"/>
              </a:ext>
            </a:extLst>
          </p:cNvPr>
          <p:cNvCxnSpPr>
            <a:cxnSpLocks/>
            <a:stCxn id="46" idx="3"/>
          </p:cNvCxnSpPr>
          <p:nvPr/>
        </p:nvCxnSpPr>
        <p:spPr bwMode="auto">
          <a:xfrm>
            <a:off x="4006850" y="3546948"/>
            <a:ext cx="14120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>
            <a:off x="5418865" y="4397211"/>
            <a:ext cx="1924663" cy="77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5B05A8-006A-C74C-898E-47434EA3C111}"/>
              </a:ext>
            </a:extLst>
          </p:cNvPr>
          <p:cNvCxnSpPr>
            <a:cxnSpLocks/>
          </p:cNvCxnSpPr>
          <p:nvPr/>
        </p:nvCxnSpPr>
        <p:spPr bwMode="auto">
          <a:xfrm>
            <a:off x="5418865" y="3551733"/>
            <a:ext cx="0" cy="84375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4537163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4542011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  <a:endCxn id="46" idx="1"/>
          </p:cNvCxnSpPr>
          <p:nvPr/>
        </p:nvCxnSpPr>
        <p:spPr bwMode="auto">
          <a:xfrm>
            <a:off x="2834666" y="3540019"/>
            <a:ext cx="714984" cy="69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5968E5C-53C3-D447-9C39-8C8FFF4ABEF0}"/>
              </a:ext>
            </a:extLst>
          </p:cNvPr>
          <p:cNvCxnSpPr>
            <a:cxnSpLocks/>
            <a:stCxn id="95" idx="2"/>
            <a:endCxn id="94" idx="0"/>
          </p:cNvCxnSpPr>
          <p:nvPr/>
        </p:nvCxnSpPr>
        <p:spPr bwMode="auto">
          <a:xfrm>
            <a:off x="2606066" y="3768619"/>
            <a:ext cx="1752" cy="4138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6347719" y="4185453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SMBv3/NFS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49E621E-04DE-B942-BA3B-1E84B538E4C0}"/>
              </a:ext>
            </a:extLst>
          </p:cNvPr>
          <p:cNvCxnSpPr>
            <a:cxnSpLocks/>
            <a:stCxn id="113" idx="3"/>
            <a:endCxn id="88" idx="1"/>
          </p:cNvCxnSpPr>
          <p:nvPr/>
        </p:nvCxnSpPr>
        <p:spPr bwMode="auto">
          <a:xfrm>
            <a:off x="1442959" y="4421733"/>
            <a:ext cx="329178" cy="43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B619077-F1DF-524B-8AE2-00129E86AA98}"/>
              </a:ext>
            </a:extLst>
          </p:cNvPr>
          <p:cNvCxnSpPr>
            <a:cxnSpLocks/>
            <a:stCxn id="96" idx="1"/>
            <a:endCxn id="113" idx="1"/>
          </p:cNvCxnSpPr>
          <p:nvPr/>
        </p:nvCxnSpPr>
        <p:spPr bwMode="auto">
          <a:xfrm flipV="1">
            <a:off x="729330" y="4421733"/>
            <a:ext cx="243729" cy="23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108">
            <a:extLst>
              <a:ext uri="{FF2B5EF4-FFF2-40B4-BE49-F238E27FC236}">
                <a16:creationId xmlns:a16="http://schemas.microsoft.com/office/drawing/2014/main" id="{A735B4B1-A864-4C4F-A6D5-C111BB1F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5935254" y="2736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50345</TotalTime>
  <Words>76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Title-and-Content</vt:lpstr>
      <vt:lpstr>Title-and-content_DB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Dack Busch</cp:lastModifiedBy>
  <cp:revision>1524</cp:revision>
  <dcterms:created xsi:type="dcterms:W3CDTF">2020-03-23T21:46:17Z</dcterms:created>
  <dcterms:modified xsi:type="dcterms:W3CDTF">2021-04-23T05:04:39Z</dcterms:modified>
</cp:coreProperties>
</file>