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D927-D147-4040-BE59-928054C46E5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18" Type="http://schemas.openxmlformats.org/officeDocument/2006/relationships/image" Target="../media/image18.svg"/><Relationship Id="rId39" Type="http://schemas.openxmlformats.org/officeDocument/2006/relationships/image" Target="../media/image16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38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image" Target="../media/image2.png"/><Relationship Id="rId28" Type="http://schemas.openxmlformats.org/officeDocument/2006/relationships/image" Target="../media/image11.png"/><Relationship Id="rId36" Type="http://schemas.openxmlformats.org/officeDocument/2006/relationships/image" Target="../media/image290.svg"/><Relationship Id="rId10" Type="http://schemas.openxmlformats.org/officeDocument/2006/relationships/image" Target="../media/image10.svg"/><Relationship Id="rId19" Type="http://schemas.openxmlformats.org/officeDocument/2006/relationships/image" Target="../media/image8.png"/><Relationship Id="rId31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491952" y="837811"/>
            <a:ext cx="4551787" cy="13660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623409" y="725214"/>
            <a:ext cx="7356468" cy="47924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491192" y="2329742"/>
            <a:ext cx="4552547" cy="3078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033834" y="111833"/>
            <a:ext cx="8061290" cy="5655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046139" y="447333"/>
            <a:ext cx="6746170" cy="51953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3833" y="111833"/>
            <a:ext cx="330200" cy="330200"/>
          </a:xfrm>
          <a:prstGeom prst="rect">
            <a:avLst/>
          </a:prstGeom>
        </p:spPr>
      </p:pic>
      <p:pic>
        <p:nvPicPr>
          <p:cNvPr id="8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23408" y="725214"/>
            <a:ext cx="330200" cy="330200"/>
          </a:xfrm>
          <a:prstGeom prst="rect">
            <a:avLst/>
          </a:prstGeom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495245" y="837810"/>
            <a:ext cx="274320" cy="274320"/>
          </a:xfrm>
          <a:prstGeom prst="rect">
            <a:avLst/>
          </a:prstGeom>
        </p:spPr>
      </p:pic>
      <p:pic>
        <p:nvPicPr>
          <p:cNvPr id="10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505244" y="2329299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735539" y="1690234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094782" y="1246237"/>
            <a:ext cx="469900" cy="469900"/>
          </a:xfrm>
          <a:prstGeom prst="rect">
            <a:avLst/>
          </a:prstGeom>
        </p:spPr>
      </p:pic>
      <p:pic>
        <p:nvPicPr>
          <p:cNvPr id="13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92" y="398624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854" y="459298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197" y="3184023"/>
            <a:ext cx="1697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 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 bwMode="auto">
          <a:xfrm>
            <a:off x="4664277" y="2695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959" y="3187991"/>
            <a:ext cx="111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instance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477" y="1636143"/>
            <a:ext cx="965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ditorial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orkstation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17" y="3214081"/>
            <a:ext cx="22806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etrics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ollector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1" y="259846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986" y="321193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62" y="3740129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23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9" y="33202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227" y="1645624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IP address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/>
        </p:blipFill>
        <p:spPr bwMode="auto">
          <a:xfrm flipH="1">
            <a:off x="284721" y="191642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44" y="4473206"/>
            <a:ext cx="1658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7" y="44908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ealth monitor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62" y="4478511"/>
            <a:ext cx="11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domain controller and DNS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8" y="32860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" y="3777452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6" y="2485600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ditors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8">
            <a:extLst>
              <a:ext uri="{FF2B5EF4-FFF2-40B4-BE49-F238E27FC236}">
                <a16:creationId xmlns:a16="http://schemas.microsoft.com/office/drawing/2014/main" id="{A735B4B1-A864-4C4F-A6D5-C111BB1F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/>
        </p:blipFill>
        <p:spPr bwMode="auto">
          <a:xfrm>
            <a:off x="4657617" y="4021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08">
            <a:extLst>
              <a:ext uri="{FF2B5EF4-FFF2-40B4-BE49-F238E27FC236}">
                <a16:creationId xmlns:a16="http://schemas.microsoft.com/office/drawing/2014/main" id="{F23A5115-402E-8F4D-93C6-27FA4669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/>
          <a:stretch/>
        </p:blipFill>
        <p:spPr bwMode="auto">
          <a:xfrm>
            <a:off x="6051875" y="1222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63" y="2677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75" y="4069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63916" y="2913070"/>
            <a:ext cx="0" cy="365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3593703" y="1481187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794348" y="3492981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17" y="26922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3" y="4009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3143296" y="3840764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09075" y="2876434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39452" y="428879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5157397" y="1481187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2">
            <a:extLst>
              <a:ext uri="{FF2B5EF4-FFF2-40B4-BE49-F238E27FC236}">
                <a16:creationId xmlns:a16="http://schemas.microsoft.com/office/drawing/2014/main" id="{8A8DBE65-57A6-9048-B911-C0BE0B2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77" y="1240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7</cp:revision>
  <dcterms:created xsi:type="dcterms:W3CDTF">2021-05-12T14:14:07Z</dcterms:created>
  <dcterms:modified xsi:type="dcterms:W3CDTF">2021-05-12T17:20:00Z</dcterms:modified>
</cp:coreProperties>
</file>