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9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D927-D147-4040-BE59-928054C46E5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F630-9164-4B25-815E-F4EF2B2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7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D927-D147-4040-BE59-928054C46E5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F630-9164-4B25-815E-F4EF2B2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2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D927-D147-4040-BE59-928054C46E5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F630-9164-4B25-815E-F4EF2B2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D927-D147-4040-BE59-928054C46E5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F630-9164-4B25-815E-F4EF2B2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6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D927-D147-4040-BE59-928054C46E5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F630-9164-4B25-815E-F4EF2B2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0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D927-D147-4040-BE59-928054C46E5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F630-9164-4B25-815E-F4EF2B2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D927-D147-4040-BE59-928054C46E5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F630-9164-4B25-815E-F4EF2B2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0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D927-D147-4040-BE59-928054C46E5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F630-9164-4B25-815E-F4EF2B2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0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D927-D147-4040-BE59-928054C46E5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F630-9164-4B25-815E-F4EF2B2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4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D927-D147-4040-BE59-928054C46E5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F630-9164-4B25-815E-F4EF2B2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3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D927-D147-4040-BE59-928054C46E5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F630-9164-4B25-815E-F4EF2B2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2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9D927-D147-4040-BE59-928054C46E5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3F630-9164-4B25-815E-F4EF2B2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4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6.png"/><Relationship Id="rId18" Type="http://schemas.openxmlformats.org/officeDocument/2006/relationships/image" Target="../media/image18.svg"/><Relationship Id="rId39" Type="http://schemas.openxmlformats.org/officeDocument/2006/relationships/image" Target="../media/image15.png"/><Relationship Id="rId7" Type="http://schemas.openxmlformats.org/officeDocument/2006/relationships/image" Target="../media/image3.png"/><Relationship Id="rId12" Type="http://schemas.openxmlformats.org/officeDocument/2006/relationships/image" Target="../media/image12.svg"/><Relationship Id="rId38" Type="http://schemas.openxmlformats.org/officeDocument/2006/relationships/image" Target="../media/image14.png"/><Relationship Id="rId2" Type="http://schemas.openxmlformats.org/officeDocument/2006/relationships/image" Target="../media/image1.png"/><Relationship Id="rId20" Type="http://schemas.openxmlformats.org/officeDocument/2006/relationships/image" Target="../media/image9.png"/><Relationship Id="rId29" Type="http://schemas.openxmlformats.org/officeDocument/2006/relationships/image" Target="../media/image11.png"/><Relationship Id="rId41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5.png"/><Relationship Id="rId32" Type="http://schemas.openxmlformats.org/officeDocument/2006/relationships/image" Target="../media/image12.png"/><Relationship Id="rId37" Type="http://schemas.openxmlformats.org/officeDocument/2006/relationships/image" Target="../media/image13.png"/><Relationship Id="rId40" Type="http://schemas.openxmlformats.org/officeDocument/2006/relationships/image" Target="../media/image16.png"/><Relationship Id="rId5" Type="http://schemas.openxmlformats.org/officeDocument/2006/relationships/image" Target="../media/image2.png"/><Relationship Id="rId28" Type="http://schemas.openxmlformats.org/officeDocument/2006/relationships/image" Target="../media/image10.png"/><Relationship Id="rId36" Type="http://schemas.openxmlformats.org/officeDocument/2006/relationships/image" Target="../media/image290.svg"/><Relationship Id="rId10" Type="http://schemas.openxmlformats.org/officeDocument/2006/relationships/image" Target="../media/image10.svg"/><Relationship Id="rId19" Type="http://schemas.openxmlformats.org/officeDocument/2006/relationships/image" Target="../media/image8.png"/><Relationship Id="rId31" Type="http://schemas.openxmlformats.org/officeDocument/2006/relationships/image" Target="../media/image31.svg"/><Relationship Id="rId4" Type="http://schemas.openxmlformats.org/officeDocument/2006/relationships/image" Target="../media/image4.svg"/><Relationship Id="rId9" Type="http://schemas.openxmlformats.org/officeDocument/2006/relationships/image" Target="../media/image4.png"/><Relationship Id="rId14" Type="http://schemas.openxmlformats.org/officeDocument/2006/relationships/image" Target="../media/image7.png"/><Relationship Id="rId27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2491952" y="837811"/>
            <a:ext cx="4551787" cy="136607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</a:t>
            </a:r>
          </a:p>
          <a:p>
            <a:pPr algn="l"/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1623409" y="725214"/>
            <a:ext cx="7356468" cy="479244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 smtClean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2491192" y="2329742"/>
            <a:ext cx="4552547" cy="3078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rgbClr val="007D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1033834" y="111833"/>
            <a:ext cx="8061290" cy="56559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2046139" y="447333"/>
            <a:ext cx="6746170" cy="5195376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7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833" y="111833"/>
            <a:ext cx="330200" cy="330200"/>
          </a:xfrm>
          <a:prstGeom prst="rect">
            <a:avLst/>
          </a:prstGeom>
        </p:spPr>
      </p:pic>
      <p:pic>
        <p:nvPicPr>
          <p:cNvPr id="8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3408" y="725214"/>
            <a:ext cx="330200" cy="330200"/>
          </a:xfrm>
          <a:prstGeom prst="rect">
            <a:avLst/>
          </a:prstGeom>
        </p:spPr>
      </p:pic>
      <p:pic>
        <p:nvPicPr>
          <p:cNvPr id="9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95245" y="837810"/>
            <a:ext cx="274320" cy="274320"/>
          </a:xfrm>
          <a:prstGeom prst="rect">
            <a:avLst/>
          </a:prstGeom>
        </p:spPr>
      </p:pic>
      <p:pic>
        <p:nvPicPr>
          <p:cNvPr id="10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05244" y="2329299"/>
            <a:ext cx="274320" cy="2743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2735539" y="1690234"/>
            <a:ext cx="11531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2" name="Graphic 66">
            <a:extLst>
              <a:ext uri="{FF2B5EF4-FFF2-40B4-BE49-F238E27FC236}">
                <a16:creationId xmlns:a16="http://schemas.microsoft.com/office/drawing/2014/main" id="{868D4A0F-F764-DA46-843A-2F3933B15B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94782" y="1246237"/>
            <a:ext cx="469900" cy="469900"/>
          </a:xfrm>
          <a:prstGeom prst="rect">
            <a:avLst/>
          </a:prstGeom>
        </p:spPr>
      </p:pic>
      <p:pic>
        <p:nvPicPr>
          <p:cNvPr id="13" name="Graphic 24">
            <a:extLst>
              <a:ext uri="{FF2B5EF4-FFF2-40B4-BE49-F238E27FC236}">
                <a16:creationId xmlns:a16="http://schemas.microsoft.com/office/drawing/2014/main" id="{CAED2DA0-166E-2649-9D54-98E5C0563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992" y="3986245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9">
            <a:extLst>
              <a:ext uri="{FF2B5EF4-FFF2-40B4-BE49-F238E27FC236}">
                <a16:creationId xmlns:a16="http://schemas.microsoft.com/office/drawing/2014/main" id="{9308CB07-E9D1-E043-A955-E44A1CEA9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3854" y="4592985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pic>
        <p:nvPicPr>
          <p:cNvPr id="16" name="Graphic 56">
            <a:extLst>
              <a:ext uri="{FF2B5EF4-FFF2-40B4-BE49-F238E27FC236}">
                <a16:creationId xmlns:a16="http://schemas.microsoft.com/office/drawing/2014/main" id="{BA0BDC6A-D8DE-824B-A63C-7F2C4BD51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4664277" y="269587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124D8E6-5172-8E41-A3F2-7DC3742F7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959" y="3187991"/>
            <a:ext cx="1115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Provisioner instance 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A68A2B58-749A-EF4B-9DBE-D6C4A3F23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7477" y="1636143"/>
            <a:ext cx="965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ditorial workstation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59119956-D9C0-6C4E-8794-96B6F9F4D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817" y="3214081"/>
            <a:ext cx="22806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etrics collector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Graphic 17">
            <a:extLst>
              <a:ext uri="{FF2B5EF4-FFF2-40B4-BE49-F238E27FC236}">
                <a16:creationId xmlns:a16="http://schemas.microsoft.com/office/drawing/2014/main" id="{C8C54EBA-0211-5243-9D41-9057131CF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621" y="2598467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9">
            <a:extLst>
              <a:ext uri="{FF2B5EF4-FFF2-40B4-BE49-F238E27FC236}">
                <a16:creationId xmlns:a16="http://schemas.microsoft.com/office/drawing/2014/main" id="{30BFAABF-4DD6-8043-B239-4E55BABA6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1986" y="3211934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26AB0AB0-B129-AD41-84B6-916B2388C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227" y="1645624"/>
            <a:ext cx="13428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IP address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Graphic 12">
            <a:extLst>
              <a:ext uri="{FF2B5EF4-FFF2-40B4-BE49-F238E27FC236}">
                <a16:creationId xmlns:a16="http://schemas.microsoft.com/office/drawing/2014/main" id="{F75CC42F-F568-F245-8622-7A5326F9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rcRect/>
          <a:stretch/>
        </p:blipFill>
        <p:spPr bwMode="auto">
          <a:xfrm flipH="1">
            <a:off x="284721" y="1916421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9">
            <a:extLst>
              <a:ext uri="{FF2B5EF4-FFF2-40B4-BE49-F238E27FC236}">
                <a16:creationId xmlns:a16="http://schemas.microsoft.com/office/drawing/2014/main" id="{43DC4896-6A05-934D-96FC-42ABA52D5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244" y="4473206"/>
            <a:ext cx="16583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EBS volumes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0">
            <a:extLst>
              <a:ext uri="{FF2B5EF4-FFF2-40B4-BE49-F238E27FC236}">
                <a16:creationId xmlns:a16="http://schemas.microsoft.com/office/drawing/2014/main" id="{7D75AA54-8E1E-6549-81C9-DCB0E2787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857" y="449089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health monitor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6">
            <a:extLst>
              <a:ext uri="{FF2B5EF4-FFF2-40B4-BE49-F238E27FC236}">
                <a16:creationId xmlns:a16="http://schemas.microsoft.com/office/drawing/2014/main" id="{C327D1DD-8BED-7040-A61D-26266ACC5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1362" y="4478511"/>
            <a:ext cx="11159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Active Directory domain controller and DNS server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phic 24">
            <a:extLst>
              <a:ext uri="{FF2B5EF4-FFF2-40B4-BE49-F238E27FC236}">
                <a16:creationId xmlns:a16="http://schemas.microsoft.com/office/drawing/2014/main" id="{A6E91CEE-D7DF-7348-8208-E152C3647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48" y="328608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5">
            <a:extLst>
              <a:ext uri="{FF2B5EF4-FFF2-40B4-BE49-F238E27FC236}">
                <a16:creationId xmlns:a16="http://schemas.microsoft.com/office/drawing/2014/main" id="{F3DFC40C-8C76-044C-A2DD-A858533DF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0" y="3777452"/>
            <a:ext cx="10731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Teradici</a:t>
            </a:r>
            <a:b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PCoIP </a:t>
            </a:r>
            <a:r>
              <a:rPr lang="en-US" altLang="en-US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id="{1AABD94D-9CBB-F24E-997B-B509498B6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6" y="2485600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</a:p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ditors</a:t>
            </a: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108">
            <a:extLst>
              <a:ext uri="{FF2B5EF4-FFF2-40B4-BE49-F238E27FC236}">
                <a16:creationId xmlns:a16="http://schemas.microsoft.com/office/drawing/2014/main" id="{A735B4B1-A864-4C4F-A6D5-C111BB1F9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rcRect/>
          <a:stretch/>
        </p:blipFill>
        <p:spPr bwMode="auto">
          <a:xfrm>
            <a:off x="4657617" y="40213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108">
            <a:extLst>
              <a:ext uri="{FF2B5EF4-FFF2-40B4-BE49-F238E27FC236}">
                <a16:creationId xmlns:a16="http://schemas.microsoft.com/office/drawing/2014/main" id="{F23A5115-402E-8F4D-93C6-27FA46695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96DAC541-7B7A-43D3-8B79-37D633B846F1}">
                <asvg:svgBlip xmlns="" xmlns:asvg="http://schemas.microsoft.com/office/drawing/2016/SVG/main" r:embed="rId36"/>
              </a:ext>
            </a:extLst>
          </a:blip>
          <a:srcRect/>
          <a:stretch/>
        </p:blipFill>
        <p:spPr bwMode="auto">
          <a:xfrm>
            <a:off x="6051875" y="12017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204" y="26724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875" y="40693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AC08C5-3561-1540-84DC-9D65E4AE51AB}"/>
              </a:ext>
            </a:extLst>
          </p:cNvPr>
          <p:cNvCxnSpPr/>
          <p:nvPr/>
        </p:nvCxnSpPr>
        <p:spPr>
          <a:xfrm>
            <a:off x="563916" y="2913070"/>
            <a:ext cx="0" cy="36576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6E7767C-009C-7849-8CC6-CD27B927F59E}"/>
              </a:ext>
            </a:extLst>
          </p:cNvPr>
          <p:cNvCxnSpPr>
            <a:cxnSpLocks/>
          </p:cNvCxnSpPr>
          <p:nvPr/>
        </p:nvCxnSpPr>
        <p:spPr>
          <a:xfrm>
            <a:off x="794348" y="3492981"/>
            <a:ext cx="6400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117" y="26922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phic 24">
            <a:extLst>
              <a:ext uri="{FF2B5EF4-FFF2-40B4-BE49-F238E27FC236}">
                <a16:creationId xmlns:a16="http://schemas.microsoft.com/office/drawing/2014/main" id="{8D90DE78-6CEC-FD4A-BF1C-07563DE03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503" y="40095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03254C-121F-FA45-9F5F-8EF6057F3650}"/>
              </a:ext>
            </a:extLst>
          </p:cNvPr>
          <p:cNvCxnSpPr/>
          <p:nvPr/>
        </p:nvCxnSpPr>
        <p:spPr>
          <a:xfrm rot="16200000">
            <a:off x="3143296" y="3840764"/>
            <a:ext cx="457200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6E7767C-009C-7849-8CC6-CD27B927F59E}"/>
              </a:ext>
            </a:extLst>
          </p:cNvPr>
          <p:cNvCxnSpPr>
            <a:cxnSpLocks/>
          </p:cNvCxnSpPr>
          <p:nvPr/>
        </p:nvCxnSpPr>
        <p:spPr>
          <a:xfrm>
            <a:off x="6509075" y="2876434"/>
            <a:ext cx="10972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E7767C-009C-7849-8CC6-CD27B927F59E}"/>
              </a:ext>
            </a:extLst>
          </p:cNvPr>
          <p:cNvCxnSpPr>
            <a:cxnSpLocks/>
          </p:cNvCxnSpPr>
          <p:nvPr/>
        </p:nvCxnSpPr>
        <p:spPr>
          <a:xfrm>
            <a:off x="6539452" y="4288797"/>
            <a:ext cx="10972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6E7767C-009C-7849-8CC6-CD27B927F59E}"/>
              </a:ext>
            </a:extLst>
          </p:cNvPr>
          <p:cNvCxnSpPr>
            <a:cxnSpLocks/>
          </p:cNvCxnSpPr>
          <p:nvPr/>
        </p:nvCxnSpPr>
        <p:spPr>
          <a:xfrm>
            <a:off x="5157397" y="1481187"/>
            <a:ext cx="82296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2">
            <a:extLst>
              <a:ext uri="{FF2B5EF4-FFF2-40B4-BE49-F238E27FC236}">
                <a16:creationId xmlns:a16="http://schemas.microsoft.com/office/drawing/2014/main" id="{8A8DBE65-57A6-9048-B911-C0BE0B2C8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277" y="12408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10">
            <a:extLst>
              <a:ext uri="{FF2B5EF4-FFF2-40B4-BE49-F238E27FC236}">
                <a16:creationId xmlns:a16="http://schemas.microsoft.com/office/drawing/2014/main" id="{0AAC1BE4-0C75-0641-87BB-528F20CFA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679" y="3320252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22" name="TextBox 12">
            <a:extLst>
              <a:ext uri="{FF2B5EF4-FFF2-40B4-BE49-F238E27FC236}">
                <a16:creationId xmlns:a16="http://schemas.microsoft.com/office/drawing/2014/main" id="{B27EC235-25F0-7A45-B514-AD825F18D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862" y="3740129"/>
            <a:ext cx="1403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24D8E6-5172-8E41-A3F2-7DC3742F7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6288" y="3185405"/>
            <a:ext cx="1115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Qumulo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instances 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09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6078</TotalTime>
  <Words>48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O'Neal, Anna</dc:creator>
  <cp:lastModifiedBy>O'Neal, Anna</cp:lastModifiedBy>
  <cp:revision>15</cp:revision>
  <dcterms:created xsi:type="dcterms:W3CDTF">2021-05-12T14:14:07Z</dcterms:created>
  <dcterms:modified xsi:type="dcterms:W3CDTF">2021-05-18T19:56:53Z</dcterms:modified>
</cp:coreProperties>
</file>