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7T02:05:53.423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3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comments" Target="../comments/comment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115" y="166370"/>
            <a:ext cx="6033770" cy="1673225"/>
          </a:xfrm>
        </p:spPr>
        <p:txBody>
          <a:bodyPr>
            <a:normAutofit fontScale="90000"/>
          </a:bodyPr>
          <a:p>
            <a:r>
              <a:rPr lang="en-US" sz="8000" b="1">
                <a:latin typeface="Algerian" panose="04020705040A02060702" charset="0"/>
                <a:cs typeface="Algerian" panose="04020705040A02060702" charset="0"/>
              </a:rPr>
              <a:t>Cờ caro 3x3</a:t>
            </a:r>
            <a:endParaRPr lang="en-US" sz="8000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789045" y="1839595"/>
            <a:ext cx="4572000" cy="1757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/>
              <a:t>Mã nhóm</a:t>
            </a:r>
            <a:r>
              <a:rPr lang="en-US"/>
              <a:t>: BT148</a:t>
            </a:r>
            <a:br>
              <a:rPr lang="en-US"/>
            </a:br>
            <a:r>
              <a:rPr lang="en-US" b="1" u="sng"/>
              <a:t>Lớp</a:t>
            </a:r>
            <a:r>
              <a:rPr lang="en-US"/>
              <a:t>: 010412410118 - CN23CLC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789045" y="3130550"/>
            <a:ext cx="5323840" cy="2364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u="sng"/>
              <a:t>Thành viên</a:t>
            </a:r>
            <a:r>
              <a:rPr lang="en-US"/>
              <a:t>:</a:t>
            </a:r>
            <a:br>
              <a:rPr lang="en-US"/>
            </a:br>
            <a:r>
              <a:rPr lang="en-US" sz="2400"/>
              <a:t>-Trần Đắc Lực_ 054205007707 </a:t>
            </a:r>
            <a:br>
              <a:rPr lang="en-US" sz="2400"/>
            </a:br>
            <a:r>
              <a:rPr lang="en-US" sz="2400"/>
              <a:t>-Phan Triều Cường_034205002849</a:t>
            </a:r>
            <a:br>
              <a:rPr lang="en-US" sz="2400"/>
            </a:br>
            <a:r>
              <a:rPr lang="en-US" sz="2400"/>
              <a:t>-Trần Thanh Hòa_052205016954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260" y="2766060"/>
            <a:ext cx="6253480" cy="1325880"/>
          </a:xfrm>
        </p:spPr>
        <p:txBody>
          <a:bodyPr>
            <a:noAutofit/>
          </a:bodyPr>
          <a:p>
            <a:pPr algn="ctr"/>
            <a:r>
              <a:rPr lang="en-US" sz="9600">
                <a:latin typeface="Algerian" panose="04020705040A02060702" charset="0"/>
                <a:cs typeface="Algerian" panose="04020705040A02060702" charset="0"/>
              </a:rPr>
              <a:t>thank you</a:t>
            </a:r>
            <a:endParaRPr lang="en-US" sz="96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0" y="-158750"/>
            <a:ext cx="3749040" cy="1325880"/>
          </a:xfrm>
        </p:spPr>
        <p:txBody>
          <a:bodyPr/>
          <a:p>
            <a:pPr algn="ctr"/>
            <a:r>
              <a:rPr lang="en-US" b="1">
                <a:latin typeface="Algerian" panose="04020705040A02060702" charset="0"/>
                <a:cs typeface="Algerian" panose="04020705040A02060702" charset="0"/>
              </a:rPr>
              <a:t>cờ caro 3x3</a:t>
            </a:r>
            <a:endParaRPr lang="en-US" b="1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07160"/>
            <a:ext cx="5112385" cy="4570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45" y="731520"/>
            <a:ext cx="4940935" cy="3982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65" y="5174615"/>
            <a:ext cx="6439535" cy="1279525"/>
          </a:xfrm>
          <a:prstGeom prst="rect">
            <a:avLst/>
          </a:prstGeom>
        </p:spPr>
      </p:pic>
      <p:sp>
        <p:nvSpPr>
          <p:cNvPr id="9" name="Notched Right Arrow 8"/>
          <p:cNvSpPr/>
          <p:nvPr/>
        </p:nvSpPr>
        <p:spPr>
          <a:xfrm>
            <a:off x="5298440" y="3327400"/>
            <a:ext cx="1290320" cy="54356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áp dụng</a:t>
            </a:r>
            <a:endParaRPr lang="en-US" sz="1400"/>
          </a:p>
        </p:txBody>
      </p:sp>
      <p:sp>
        <p:nvSpPr>
          <p:cNvPr id="11" name="Notched Right Arrow 10"/>
          <p:cNvSpPr/>
          <p:nvPr/>
        </p:nvSpPr>
        <p:spPr>
          <a:xfrm rot="3300000">
            <a:off x="5062855" y="4203700"/>
            <a:ext cx="1301750" cy="556895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công dụng</a:t>
            </a:r>
            <a:endParaRPr lang="en-US" sz="1400"/>
          </a:p>
        </p:txBody>
      </p:sp>
      <p:sp>
        <p:nvSpPr>
          <p:cNvPr id="3" name="Rectangles 2"/>
          <p:cNvSpPr/>
          <p:nvPr/>
        </p:nvSpPr>
        <p:spPr>
          <a:xfrm>
            <a:off x="6671945" y="731520"/>
            <a:ext cx="4953635" cy="402463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534025" y="5155565"/>
            <a:ext cx="6419215" cy="133731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99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99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" grpId="0" bldLvl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445" y="365125"/>
            <a:ext cx="456311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97635"/>
            <a:ext cx="5906770" cy="422529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15" y="1544320"/>
            <a:ext cx="4786630" cy="36607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76415" y="5622925"/>
            <a:ext cx="4064000" cy="64516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cho phép người chơi nhập “X” tại một ô trên bàn cờ dựa vào số từ 1 đến 9</a:t>
            </a:r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5906770" y="3145790"/>
            <a:ext cx="970280" cy="42799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áp dụng</a:t>
            </a:r>
            <a:endParaRPr lang="en-US" sz="1200"/>
          </a:p>
        </p:txBody>
      </p:sp>
      <p:sp>
        <p:nvSpPr>
          <p:cNvPr id="3" name="Rectangles 2"/>
          <p:cNvSpPr/>
          <p:nvPr/>
        </p:nvSpPr>
        <p:spPr>
          <a:xfrm>
            <a:off x="6877685" y="1544955"/>
            <a:ext cx="4768215" cy="359029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 rot="3180000">
            <a:off x="5822950" y="4789805"/>
            <a:ext cx="1253490" cy="41529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tác dụng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99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99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535305"/>
            <a:ext cx="2715260" cy="151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0" y="628015"/>
            <a:ext cx="2538095" cy="1424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5" y="314325"/>
            <a:ext cx="2503805" cy="1398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920" y="2172335"/>
            <a:ext cx="2217420" cy="12566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195" y="4036060"/>
            <a:ext cx="2393950" cy="1362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655" y="5398770"/>
            <a:ext cx="2399030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505" y="5266690"/>
            <a:ext cx="2324100" cy="1301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3970" y="4594860"/>
            <a:ext cx="2161540" cy="1215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570" y="2531745"/>
            <a:ext cx="2567940" cy="143129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191000" y="2318385"/>
            <a:ext cx="3873500" cy="2178685"/>
          </a:xfrm>
          <a:prstGeom prst="ellips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4800" b="1">
                <a:latin typeface="Bahnschrift" panose="020B0502040204020203" charset="0"/>
                <a:cs typeface="Bahnschrift" panose="020B0502040204020203" charset="0"/>
              </a:rPr>
              <a:t>tương tự</a:t>
            </a:r>
            <a:r>
              <a:rPr lang="en-US" sz="4800">
                <a:latin typeface="Bahnschrift" panose="020B0502040204020203" charset="0"/>
                <a:cs typeface="Bahnschrift" panose="020B0502040204020203" charset="0"/>
              </a:rPr>
              <a:t> </a:t>
            </a:r>
            <a:endParaRPr lang="en-US" sz="48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019550" y="1278255"/>
            <a:ext cx="362585" cy="29019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028815" y="1165860"/>
            <a:ext cx="396240" cy="24066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9826625" y="3566160"/>
            <a:ext cx="473075" cy="35306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2275205" y="4043680"/>
            <a:ext cx="307340" cy="4533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620000">
            <a:off x="6310630" y="5902960"/>
            <a:ext cx="382270" cy="343535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>
          <a:xfrm rot="16200000" flipH="1">
            <a:off x="9662795" y="5609590"/>
            <a:ext cx="538480" cy="615950"/>
          </a:xfrm>
          <a:prstGeom prst="bentUp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Bent-Up Arrow 33"/>
          <p:cNvSpPr/>
          <p:nvPr/>
        </p:nvSpPr>
        <p:spPr>
          <a:xfrm rot="11040000" flipH="1">
            <a:off x="10155555" y="1050925"/>
            <a:ext cx="753745" cy="786765"/>
          </a:xfrm>
          <a:prstGeom prst="bentUp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flipH="1">
            <a:off x="2014220" y="5958840"/>
            <a:ext cx="1275080" cy="581025"/>
          </a:xfrm>
          <a:prstGeom prst="bentUp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0" idx="1"/>
            <a:endCxn id="8" idx="2"/>
          </p:cNvCxnSpPr>
          <p:nvPr/>
        </p:nvCxnSpPr>
        <p:spPr>
          <a:xfrm flipH="1" flipV="1">
            <a:off x="2555875" y="2052955"/>
            <a:ext cx="220218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9" idx="2"/>
          </p:cNvCxnSpPr>
          <p:nvPr/>
        </p:nvCxnSpPr>
        <p:spPr>
          <a:xfrm flipH="1" flipV="1">
            <a:off x="5737225" y="2052955"/>
            <a:ext cx="390525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7"/>
            <a:endCxn id="10" idx="2"/>
          </p:cNvCxnSpPr>
          <p:nvPr/>
        </p:nvCxnSpPr>
        <p:spPr>
          <a:xfrm flipV="1">
            <a:off x="7497445" y="1713230"/>
            <a:ext cx="1214120" cy="923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6"/>
            <a:endCxn id="11" idx="1"/>
          </p:cNvCxnSpPr>
          <p:nvPr/>
        </p:nvCxnSpPr>
        <p:spPr>
          <a:xfrm flipV="1">
            <a:off x="8064500" y="2800985"/>
            <a:ext cx="1455420" cy="6070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5"/>
            <a:endCxn id="12" idx="1"/>
          </p:cNvCxnSpPr>
          <p:nvPr/>
        </p:nvCxnSpPr>
        <p:spPr>
          <a:xfrm>
            <a:off x="7497445" y="4178300"/>
            <a:ext cx="1428750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3" idx="0"/>
          </p:cNvCxnSpPr>
          <p:nvPr/>
        </p:nvCxnSpPr>
        <p:spPr>
          <a:xfrm>
            <a:off x="6127750" y="4497070"/>
            <a:ext cx="1836420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14" idx="0"/>
          </p:cNvCxnSpPr>
          <p:nvPr/>
        </p:nvCxnSpPr>
        <p:spPr>
          <a:xfrm>
            <a:off x="4758055" y="4178300"/>
            <a:ext cx="317500" cy="10883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5" idx="3"/>
          </p:cNvCxnSpPr>
          <p:nvPr/>
        </p:nvCxnSpPr>
        <p:spPr>
          <a:xfrm flipH="1">
            <a:off x="3445510" y="3892550"/>
            <a:ext cx="902970" cy="1310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16" idx="3"/>
          </p:cNvCxnSpPr>
          <p:nvPr/>
        </p:nvCxnSpPr>
        <p:spPr>
          <a:xfrm flipH="1" flipV="1">
            <a:off x="3445510" y="3247390"/>
            <a:ext cx="745490" cy="160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100"/>
                            </p:stCondLst>
                            <p:childTnLst>
                              <p:par>
                                <p:cTn id="87" presetID="7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7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34" grpId="0" animBg="1"/>
      <p:bldP spid="25" grpId="0" animBg="1"/>
      <p:bldP spid="33" grpId="0" animBg="1"/>
      <p:bldP spid="28" grpId="0" animBg="1"/>
      <p:bldP spid="3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560" y="636905"/>
            <a:ext cx="424688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10665"/>
            <a:ext cx="5102860" cy="5225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45" y="1710055"/>
            <a:ext cx="5663565" cy="29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5403850"/>
            <a:ext cx="5996940" cy="1229995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5184140" y="3185160"/>
            <a:ext cx="1119505" cy="43561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/>
              <a:t>áp dụng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5985510" y="3347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2460000">
            <a:off x="4981575" y="4378960"/>
            <a:ext cx="1358265" cy="582930"/>
          </a:xfrm>
          <a:prstGeom prst="notched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tác dụng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295390" y="1706245"/>
            <a:ext cx="5680710" cy="29521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049010" y="5403850"/>
            <a:ext cx="5996305" cy="122999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99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99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4445" y="113030"/>
            <a:ext cx="456311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5520"/>
            <a:ext cx="4754880" cy="234696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362700" y="1361440"/>
            <a:ext cx="5829300" cy="1844040"/>
          </a:xfrm>
          <a:prstGeom prst="borderCallout2">
            <a:avLst>
              <a:gd name="adj1" fmla="val 49449"/>
              <a:gd name="adj2" fmla="val -420"/>
              <a:gd name="adj3" fmla="val 47796"/>
              <a:gd name="adj4" fmla="val -16312"/>
              <a:gd name="adj5" fmla="val 122382"/>
              <a:gd name="adj6" fmla="val -27140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Đoạn mã này thực hiện lượt đi của người chơi 'X', kiểm tra xem sau đó có người chơi nào chiến thắng không, và in ra thông báo tương ứng.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Nếu có người chơi chiến thắng, chương trình kết thúc; nếu không, chương trình sẽ tiếp tục với các bước tiếp theo của trò chơi.</a:t>
            </a:r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429375" y="4061460"/>
            <a:ext cx="5762625" cy="2095500"/>
          </a:xfrm>
          <a:prstGeom prst="borderCallout2">
            <a:avLst>
              <a:gd name="adj1" fmla="val 51060"/>
              <a:gd name="adj2" fmla="val -264"/>
              <a:gd name="adj3" fmla="val 53454"/>
              <a:gd name="adj4" fmla="val -19658"/>
              <a:gd name="adj5" fmla="val -21333"/>
              <a:gd name="adj6" fmla="val -28804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4061460"/>
            <a:ext cx="5763260" cy="209550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-635" y="2256790"/>
            <a:ext cx="4766310" cy="233235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Alternate Process 3"/>
          <p:cNvSpPr/>
          <p:nvPr/>
        </p:nvSpPr>
        <p:spPr>
          <a:xfrm>
            <a:off x="5245735" y="0"/>
            <a:ext cx="1838960" cy="779780"/>
          </a:xfrm>
          <a:prstGeom prst="flowChartAlternateProcess">
            <a:avLst/>
          </a:prstGeom>
        </p:spPr>
        <p:style>
          <a:lnRef idx="2">
            <a:prstClr val="black"/>
          </a:lnRef>
          <a:fillRef idx="2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Tương tự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845185"/>
            <a:ext cx="3482975" cy="1388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10" y="865505"/>
            <a:ext cx="3542665" cy="1415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35" y="844550"/>
            <a:ext cx="3531235" cy="1374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45" y="2591435"/>
            <a:ext cx="3575050" cy="1629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50" y="2630170"/>
            <a:ext cx="3538855" cy="1607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" y="2640330"/>
            <a:ext cx="3524250" cy="1566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" y="4756785"/>
            <a:ext cx="3482340" cy="1574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695" y="4728210"/>
            <a:ext cx="3719195" cy="1600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4360" y="4704715"/>
            <a:ext cx="3460115" cy="162623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524885" y="1539240"/>
            <a:ext cx="517525" cy="342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05395" y="1530985"/>
            <a:ext cx="489585" cy="82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19365" y="5417185"/>
            <a:ext cx="489585" cy="82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78225" y="5433695"/>
            <a:ext cx="489585" cy="82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895205" y="2257425"/>
            <a:ext cx="12065" cy="3530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0"/>
          </p:cNvCxnSpPr>
          <p:nvPr/>
        </p:nvCxnSpPr>
        <p:spPr>
          <a:xfrm>
            <a:off x="1772920" y="4272915"/>
            <a:ext cx="37465" cy="45529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555865" y="3393440"/>
            <a:ext cx="589280" cy="635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524885" y="3454400"/>
            <a:ext cx="466725" cy="88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9845" y="850265"/>
            <a:ext cx="3482340" cy="13912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4027170" y="845185"/>
            <a:ext cx="3543300" cy="139573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8101965" y="844550"/>
            <a:ext cx="3566160" cy="13976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8178800" y="2602865"/>
            <a:ext cx="3498850" cy="16198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4011930" y="2610485"/>
            <a:ext cx="3536315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3175" y="2630170"/>
            <a:ext cx="3567430" cy="16071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41910" y="4728210"/>
            <a:ext cx="3536315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4046220" y="4728210"/>
            <a:ext cx="3536315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183245" y="4704715"/>
            <a:ext cx="3482340" cy="162623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16" grpId="0" animBg="1"/>
      <p:bldP spid="17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4445" y="339725"/>
            <a:ext cx="4563110" cy="1325880"/>
          </a:xfrm>
        </p:spPr>
        <p:txBody>
          <a:bodyPr/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2306955"/>
            <a:ext cx="5917565" cy="225171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7583805" y="2306955"/>
            <a:ext cx="4013200" cy="218567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Thông báo kết thúc trò chơi và hiển thị trạng thái cuối cùng của bảng Caro. Câu lệnh ‘</a:t>
            </a:r>
            <a:r>
              <a:rPr lang="en-US" b="1"/>
              <a:t>return 0;</a:t>
            </a:r>
            <a:r>
              <a:rPr lang="en-US"/>
              <a:t>’ dùng để thoát khỏi chương trình với mã trả về 0, thường là biểu thị cho việc chương trình kết thúc mà không có lỗi.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035675" y="3114675"/>
            <a:ext cx="1363345" cy="421640"/>
          </a:xfrm>
          <a:prstGeom prst="rightArrow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công dụng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54610" y="2282825"/>
            <a:ext cx="5910580" cy="227584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99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/>
        </p:nvSpPr>
        <p:spPr>
          <a:xfrm>
            <a:off x="3814445" y="168275"/>
            <a:ext cx="456311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cờ caro 3x3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67435" y="2644775"/>
            <a:ext cx="2506345" cy="156845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Màng hình sau khi kiểm tra và xuất ra kết quả</a:t>
            </a:r>
            <a:endParaRPr lang="en-US" b="1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5705" y="3435985"/>
            <a:ext cx="162941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8620" y="1630680"/>
            <a:ext cx="5913120" cy="359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Presentation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Algerian</vt:lpstr>
      <vt:lpstr>Bahnschrift</vt:lpstr>
      <vt:lpstr>Calibri</vt:lpstr>
      <vt:lpstr>Microsoft YaHei</vt:lpstr>
      <vt:lpstr>Arial Unicode MS</vt:lpstr>
      <vt:lpstr>Calibri Light</vt:lpstr>
      <vt:lpstr>Office Theme</vt:lpstr>
      <vt:lpstr>Cờ caro 3x3</vt:lpstr>
      <vt:lpstr>cờ caro 3x3</vt:lpstr>
      <vt:lpstr>cờ caro 3x3</vt:lpstr>
      <vt:lpstr>PowerPoint 演示文稿</vt:lpstr>
      <vt:lpstr>cờ caro 3x3</vt:lpstr>
      <vt:lpstr>cờ caro 3x3</vt:lpstr>
      <vt:lpstr>PowerPoint 演示文稿</vt:lpstr>
      <vt:lpstr>cờ caro 3x3</vt:lpstr>
      <vt:lpstr>cờ caro 3x3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Cờ caro 3x3</dc:title>
  <dc:creator>ADMIN</dc:creator>
  <cp:lastModifiedBy>ADMIN</cp:lastModifiedBy>
  <cp:revision>8</cp:revision>
  <dcterms:created xsi:type="dcterms:W3CDTF">2024-01-16T18:50:00Z</dcterms:created>
  <dcterms:modified xsi:type="dcterms:W3CDTF">2024-01-17T16:15:17Z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1874E03CDA7A46C4A2C99808C506A835_13</vt:lpwstr>
  </property>
  <property fmtid="{D5CDD505-2E9C-101B-9397-08002B2CF9AE}" pid="3" name="KSOProductBuildVer">
    <vt:lpwstr>1033-12.2.0.13412</vt:lpwstr>
  </property>
</Properties>
</file>