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660"/>
  </p:normalViewPr>
  <p:slideViewPr>
    <p:cSldViewPr snapToGrid="0">
      <p:cViewPr>
        <p:scale>
          <a:sx n="73" d="100"/>
          <a:sy n="73" d="100"/>
        </p:scale>
        <p:origin x="17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F48E0-71B9-1337-48DD-58D07BB42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93DEE-A8AE-E0E7-DE08-B73F00C6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72D92-9F47-3ABF-F861-38E8EC0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4AD68-D379-E0EC-5614-CC7989CF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A497D-4A37-FE95-AB41-4346D650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71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0D55A-CFFF-D0FE-2762-77755928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737D0C-72EC-EFFD-3F0B-137B90C8F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96D86-51F5-5240-5711-4BCF9199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30D3DF-B137-B4B2-E31B-F61F132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54721-0EE4-C99C-680C-F3274F75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31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9F99CA-E344-0BFA-838B-561C01210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EAD07-95F8-19E9-720E-B0859C0B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CC96D-B7FC-F764-6036-F3CAB44D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0CFE2-15C0-5E22-E0BD-7F21BA4B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0F337B-9C33-1A30-B4D8-ECB0BAE7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6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12EF3-9FC7-EF9F-FB17-7016C1D4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89B32-83AB-F2A8-4095-FB989EC8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469C0-AC56-1E4D-86AF-955487AF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F73A07-FC30-6795-7C74-38360F1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D1727-225F-4F5A-4C6F-27E6AE22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1BEA-49F6-BD8E-FCF0-F1E35847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FA12E-2ABE-F176-A93A-079B918D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F607A-23BA-BA09-56E6-D92F5B1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6D11B-9779-185E-9B7E-C811773D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5A0DF0-1647-BE87-BCED-5378B5A0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27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E65FE-38EC-4E16-9FA0-4A0EB4E6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515357-6986-608D-86A7-4F94304BB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C89FC-AAC6-7849-CCB4-E2609CC5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4BFDEB-DB24-D59F-496E-37C3409F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DA68FE-5496-82C4-DAFB-13CE8D57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6A1D6D-BFAA-A7B3-A093-0159AD09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19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3C76-3997-40BA-FC27-9F3C4922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44C5E-0AA7-CD50-2952-10DDCE130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7CFBB2-1AE7-D9B7-53A0-C67171633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29DCCF-942F-C713-3F1A-D044BFACC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4688DF-2440-C108-E0C5-FF23AA020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A883B8-7B99-B36A-C337-0CE92893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1E55D5-B9A8-8A19-7F58-4227D2F6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031B30-B6C9-11D8-A0BC-AE00A6DB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48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05E31-7C81-B22C-785F-D9B2B9E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558D12-D87A-3C6C-7493-2466FA0F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E4EC45-ACA2-AFAB-A894-53F12CCB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24A6B2-903A-85D3-ACDD-A0B6B0AC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9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C5F94-6A98-F8B7-7974-71F82735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1F17A2-77AA-0279-B77F-14F62767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88FCD7-5DED-ACC4-62F4-E85EAA0C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07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346BE-9C36-2B48-F24A-EDA31F09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25160-8F30-AAFB-C8DB-318F439C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B42FE-96F6-AB78-B611-0804544A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DD5FC6-496D-607A-1B38-9D29B265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501373-68ED-CAFE-849A-23BA629D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4BFAA-204D-486C-DD09-608E2F58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8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B12D4-4A98-30FA-7E49-8CCC76E1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9C2DEE-0763-238D-B702-279675CE2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FC806B-748E-7CFE-9FA3-FE64EED6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77E8CF-655E-0F18-0F1A-6B8E6F03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3F4207-C617-940D-D046-4A2B76B4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28B86-3B11-FB83-C95D-A7B408F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0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035D696-69C3-3FC1-23E5-14491F1C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E16C8-F78D-033E-2E4A-4DDD9C6F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A01901-A538-8CE0-1C25-BA9BEA9D0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026F0-8A29-4E4A-8838-C8EBFF62F219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62C6D-92FC-B12A-EE69-BD986D25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36E7CD-0F04-17DA-907F-C812928B7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20810-4F5D-4264-A48C-CFB4BD424D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CE705DD-7633-1883-1C8C-36F11B890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2" t="-1714" r="33893" b="1144"/>
          <a:stretch/>
        </p:blipFill>
        <p:spPr>
          <a:xfrm>
            <a:off x="0" y="933738"/>
            <a:ext cx="10300138" cy="59242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D90E51-2F31-01D8-4EB4-1E165215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733" y="2770961"/>
            <a:ext cx="6821214" cy="283007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976C6A9-D2F6-F6F3-C4E8-E87FF4F8BE95}"/>
              </a:ext>
            </a:extLst>
          </p:cNvPr>
          <p:cNvSpPr txBox="1"/>
          <p:nvPr/>
        </p:nvSpPr>
        <p:spPr>
          <a:xfrm>
            <a:off x="257586" y="0"/>
            <a:ext cx="10269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INICIAR DO WINDOWS =&gt; Anacaconda3_64bits =&gt; Anaconda prompt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 err="1"/>
              <a:t>Cd</a:t>
            </a:r>
            <a:r>
              <a:rPr lang="pt-BR" dirty="0"/>
              <a:t> C:\Users\Dell\Dropbox\! 000 </a:t>
            </a:r>
            <a:r>
              <a:rPr lang="pt-BR" dirty="0" err="1"/>
              <a:t>ByPass</a:t>
            </a:r>
            <a:r>
              <a:rPr lang="pt-BR" dirty="0"/>
              <a:t>\Pessoal\99_Loterias\00 - IA _ LOTERIAS\03_IA_Executaveis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         =&gt; </a:t>
            </a:r>
            <a:r>
              <a:rPr lang="pt-BR" dirty="0" err="1"/>
              <a:t>dir</a:t>
            </a: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44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485B3F1-47CD-AC8E-A31E-B4BF9F1D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14" y="120825"/>
            <a:ext cx="7430814" cy="5586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Aqui está um exemplo completo desde a criação do ambiente virtual até a geração do executável: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Criar e Ativar o Ambiente Virtual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cd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C:\Users\SeuUsuario\Documentos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python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-m 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venv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meu_ambiente</a:t>
            </a:r>
            <a:endParaRPr lang="pt-BR" sz="1100" b="0" i="0" dirty="0">
              <a:solidFill>
                <a:srgbClr val="FFFFFF"/>
              </a:solidFill>
              <a:effectLst/>
              <a:highlight>
                <a:srgbClr val="0D0D0D"/>
              </a:highlight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meu_ambiente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\Scripts\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activate</a:t>
            </a:r>
            <a:endParaRPr lang="pt-BR" sz="1100" dirty="0">
              <a:solidFill>
                <a:srgbClr val="0D0D0D"/>
              </a:solidFill>
              <a:highlight>
                <a:srgbClr val="0D0D0D"/>
              </a:highlight>
              <a:latin typeface="Söhne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d C:\Users\SeuUsuario\Documentos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python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-m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venv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meu_ambiente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meu_ambiente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\Scripts\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activate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Instalar o 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PyInstaller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pip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install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pyinstaller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pip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install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pyinstaller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Navegar até o Diretório do Script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cd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C:\Users\SeuUsuario\Documentos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cd C:\Users\SeuUsuario\Documentos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pt-BR" altLang="pt-BR" sz="1100" b="1" dirty="0">
              <a:solidFill>
                <a:srgbClr val="0D0D0D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Executar o 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</a:rPr>
              <a:t>PyInstaller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pyinstaller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--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onefile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--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windowed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--icon=meu_icone.ico meu_programa.py</a:t>
            </a: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installer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--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onefile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--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windowed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--icon=meu_icone.ico meu_programa.py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Encontrar o Executável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cd</a:t>
            </a:r>
            <a:r>
              <a:rPr lang="pt-B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 </a:t>
            </a:r>
            <a:r>
              <a:rPr lang="pt-B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Söhne Mono"/>
              </a:rPr>
              <a:t>dist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cd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FFFF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ist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Seu executável estará lá como 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meu_programa.exe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FF3D28-BACC-EF1E-91AE-0BEED971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59" y="217834"/>
            <a:ext cx="3942521" cy="10747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D5D39E-5AAD-0B1E-F21E-59372E43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18" y="1449250"/>
            <a:ext cx="3142561" cy="5259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C52409-AA11-E135-D9AE-AAADA3DB1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18" y="2181584"/>
            <a:ext cx="3942521" cy="8437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9BF0BAA-0834-1DF4-A5D3-116EDEC41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598" y="3219026"/>
            <a:ext cx="4511720" cy="9926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5C9DD5D-4467-EC2A-4BCA-68565FAFD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07" y="4831018"/>
            <a:ext cx="5322504" cy="115546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BEE2A1A-C346-8E3F-630D-271731564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172" y="4232754"/>
            <a:ext cx="6225401" cy="26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3FEA3A-52AC-6D79-8ECA-19F4B6DF1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14"/>
            <a:ext cx="12192000" cy="60735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96E868-0BA1-DC98-17B1-23EB4524A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406"/>
          <a:stretch/>
        </p:blipFill>
        <p:spPr>
          <a:xfrm>
            <a:off x="5048249" y="2797411"/>
            <a:ext cx="7289763" cy="40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A98AFC-3992-823A-0A3C-DA68751DAE62}"/>
              </a:ext>
            </a:extLst>
          </p:cNvPr>
          <p:cNvSpPr txBox="1"/>
          <p:nvPr/>
        </p:nvSpPr>
        <p:spPr>
          <a:xfrm>
            <a:off x="521148" y="242047"/>
            <a:ext cx="10269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INICIAR DO WINDOWS =&gt; Anacaconda3_64bits =&gt; Anaconda prompt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 err="1"/>
              <a:t>Cd</a:t>
            </a:r>
            <a:r>
              <a:rPr lang="pt-BR" dirty="0"/>
              <a:t> C:\Users\Dell\Dropbox\! 000 </a:t>
            </a:r>
            <a:r>
              <a:rPr lang="pt-BR" dirty="0" err="1"/>
              <a:t>ByPass</a:t>
            </a:r>
            <a:r>
              <a:rPr lang="pt-BR" dirty="0"/>
              <a:t>\Pessoal\99_Loterias\00 - IA _ LOTERIAS\03_IA_Executaveis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         =&gt; </a:t>
            </a:r>
            <a:r>
              <a:rPr lang="pt-BR" dirty="0" err="1"/>
              <a:t>dir</a:t>
            </a: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98A489-665C-9ACC-B6E0-65D74FED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8" y="1442376"/>
            <a:ext cx="5438775" cy="473392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4B1E52A-9D1E-FA00-A3D8-99950AAD8665}"/>
              </a:ext>
            </a:extLst>
          </p:cNvPr>
          <p:cNvSpPr/>
          <p:nvPr/>
        </p:nvSpPr>
        <p:spPr>
          <a:xfrm>
            <a:off x="6096000" y="1593667"/>
            <a:ext cx="587828" cy="3788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161BFD-C5D5-9129-B4F8-805C95CBE5DC}"/>
              </a:ext>
            </a:extLst>
          </p:cNvPr>
          <p:cNvSpPr txBox="1"/>
          <p:nvPr/>
        </p:nvSpPr>
        <p:spPr>
          <a:xfrm>
            <a:off x="6557555" y="1733457"/>
            <a:ext cx="4420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pyinstaller</a:t>
            </a:r>
            <a:endParaRPr lang="pt-BR" dirty="0"/>
          </a:p>
          <a:p>
            <a:endParaRPr lang="pt-BR" dirty="0"/>
          </a:p>
          <a:p>
            <a:r>
              <a:rPr lang="pt-BR" dirty="0"/>
              <a:t>TEM QUE RODAR NO ROOT</a:t>
            </a:r>
          </a:p>
          <a:p>
            <a:endParaRPr lang="pt-BR" dirty="0"/>
          </a:p>
          <a:p>
            <a:r>
              <a:rPr lang="pt-BR" dirty="0"/>
              <a:t>C:\Users\public\Executavel</a:t>
            </a:r>
          </a:p>
          <a:p>
            <a:endParaRPr lang="pt-BR" dirty="0"/>
          </a:p>
          <a:p>
            <a:r>
              <a:rPr lang="pt-BR" dirty="0"/>
              <a:t>* </a:t>
            </a:r>
            <a:r>
              <a:rPr lang="pt-BR" dirty="0" err="1"/>
              <a:t>Oprograma</a:t>
            </a:r>
            <a:r>
              <a:rPr lang="pt-BR" dirty="0"/>
              <a:t> tem que estar ai dentro. Desse </a:t>
            </a:r>
            <a:r>
              <a:rPr lang="pt-BR" dirty="0" err="1"/>
              <a:t>diretorio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+&gt; como ele vai gerar 2 arquivos </a:t>
            </a:r>
            <a:r>
              <a:rPr lang="pt-BR" dirty="0" err="1"/>
              <a:t>dist</a:t>
            </a:r>
            <a:r>
              <a:rPr lang="pt-BR" dirty="0"/>
              <a:t> e build,</a:t>
            </a:r>
          </a:p>
          <a:p>
            <a:r>
              <a:rPr lang="pt-BR" dirty="0"/>
              <a:t>É melhor RENOMER os arquivos dos executeis antigos para build_0 e dist_0</a:t>
            </a:r>
          </a:p>
          <a:p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pt-BR" dirty="0"/>
              <a:t>As vezes da erro de </a:t>
            </a:r>
            <a:r>
              <a:rPr lang="pt-BR" dirty="0" err="1"/>
              <a:t>obsolet</a:t>
            </a:r>
            <a:r>
              <a:rPr lang="pt-BR" dirty="0"/>
              <a:t> </a:t>
            </a:r>
            <a:r>
              <a:rPr lang="pt-BR" dirty="0" err="1"/>
              <a:t>cakport</a:t>
            </a:r>
            <a:r>
              <a:rPr lang="pt-BR" dirty="0"/>
              <a:t>. </a:t>
            </a:r>
            <a:r>
              <a:rPr lang="pt-BR" dirty="0" err="1"/>
              <a:t>Autualizar</a:t>
            </a:r>
            <a:endParaRPr lang="pt-B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sv-SE"/>
              <a:t>pip install --upgrade pip pip install --upgrade pyinstaller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307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Söhne Mono</vt:lpstr>
      <vt:lpstr>Symbol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Emanuel Fonseca da Costa</dc:creator>
  <cp:lastModifiedBy>Emanuel Fonseca da Costa</cp:lastModifiedBy>
  <cp:revision>5</cp:revision>
  <dcterms:created xsi:type="dcterms:W3CDTF">2024-05-16T19:20:31Z</dcterms:created>
  <dcterms:modified xsi:type="dcterms:W3CDTF">2024-06-16T17:54:04Z</dcterms:modified>
</cp:coreProperties>
</file>