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7"/>
  </p:notes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4"/>
    <p:restoredTop sz="94679"/>
  </p:normalViewPr>
  <p:slideViewPr>
    <p:cSldViewPr snapToGrid="0">
      <p:cViewPr varScale="1">
        <p:scale>
          <a:sx n="128" d="100"/>
          <a:sy n="128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71D4D-DA83-F34D-8E1E-BCAAD23B4B40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C3801-4DA2-AE4E-8A87-F5B0FE65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1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is Craig Dacosta and I this presentation is for Data science </a:t>
            </a:r>
            <a:r>
              <a:rPr lang="en-US" dirty="0" err="1"/>
              <a:t>progamming</a:t>
            </a:r>
            <a:r>
              <a:rPr lang="en-US" dirty="0"/>
              <a:t> class. In the </a:t>
            </a:r>
            <a:r>
              <a:rPr lang="en-US" dirty="0" err="1"/>
              <a:t>beggining</a:t>
            </a:r>
            <a:r>
              <a:rPr lang="en-US" dirty="0"/>
              <a:t> of the class when we introduce ourself, I mentioned I and soccer fan and you can find me on the couch on a Saturday and Sunday morning watching EPL. So with that said I decide to do my analyst on EPL.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C3801-4DA2-AE4E-8A87-F5B0FE6541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C3801-4DA2-AE4E-8A87-F5B0FE6541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3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C3801-4DA2-AE4E-8A87-F5B0FE6541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C3801-4DA2-AE4E-8A87-F5B0FE6541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5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6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9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0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9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C14979-9EED-7C4D-BB42-4AB4A9EBDB1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3F3E589-8E08-0846-ABE6-A4933DA4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19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ohammed_Salah" TargetMode="External"/><Relationship Id="rId13" Type="http://schemas.openxmlformats.org/officeDocument/2006/relationships/image" Target="../media/image9.jpeg"/><Relationship Id="rId1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6.jpg"/><Relationship Id="rId12" Type="http://schemas.openxmlformats.org/officeDocument/2006/relationships/hyperlink" Target="http://www.the-liver-bird.co.uk/2017/09/reds-out-of-carabao-cup.html" TargetMode="External"/><Relationship Id="rId1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hyperlink" Target="https://k1wswls.com/17" TargetMode="External"/><Relationship Id="rId15" Type="http://schemas.openxmlformats.org/officeDocument/2006/relationships/image" Target="../media/image10.png"/><Relationship Id="rId10" Type="http://schemas.openxmlformats.org/officeDocument/2006/relationships/hyperlink" Target="https://www.bgnesnews.com/world/brilliant-palmer-dismantles-everton-with-four-goals-at-stamford-bridge" TargetMode="External"/><Relationship Id="rId19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openxmlformats.org/officeDocument/2006/relationships/image" Target="../media/image7.jpg"/><Relationship Id="rId14" Type="http://schemas.openxmlformats.org/officeDocument/2006/relationships/hyperlink" Target="https://ru.wikipedia.org/wiki/%D0%91%D0%BE%D1%83%D1%8D%D0%BD,_%D0%94%D0%B6%D0%B0%D1%80%D1%80%D0%BE%D0%B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D4CE393E-3C89-E491-CF98-0337471662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rcRect t="5531" b="102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6406EA-4B94-99AA-488D-777BFDF5C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Data Science Programming </a:t>
            </a:r>
            <a:br>
              <a:rPr lang="en-US"/>
            </a:br>
            <a:r>
              <a:rPr lang="en-US"/>
              <a:t>CMP-262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45C8-7892-A9F6-D8B2-FE36DBA17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Craig Dacosta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33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e red seat against blue seats in stadium">
            <a:extLst>
              <a:ext uri="{FF2B5EF4-FFF2-40B4-BE49-F238E27FC236}">
                <a16:creationId xmlns:a16="http://schemas.microsoft.com/office/drawing/2014/main" id="{D276E5CE-DE5E-43F3-B143-21CB2948D6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rcRect t="16848" b="2795"/>
          <a:stretch/>
        </p:blipFill>
        <p:spPr>
          <a:xfrm>
            <a:off x="20" y="14005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EB6149-52FA-0A3F-9E64-0EDFF2F0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English Premier League Player Stat 2023-2024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BE43-6E12-1211-D0E0-BD56CE00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05" y="2207741"/>
            <a:ext cx="10306006" cy="4250724"/>
          </a:xfrm>
        </p:spPr>
        <p:txBody>
          <a:bodyPr>
            <a:normAutofit/>
          </a:bodyPr>
          <a:lstStyle/>
          <a:p>
            <a:pPr marL="0" marR="0" indent="0">
              <a:lnSpc>
                <a:spcPct val="90000"/>
              </a:lnSpc>
              <a:buNone/>
            </a:pPr>
            <a:r>
              <a:rPr lang="en-US" sz="14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Potential clients:</a:t>
            </a:r>
          </a:p>
          <a:p>
            <a:pPr marL="342900" marR="0" lvl="0" indent="-342900">
              <a:lnSpc>
                <a:spcPct val="9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Fans</a:t>
            </a:r>
          </a:p>
          <a:p>
            <a:pPr marL="342900" marR="0" lvl="0" indent="-342900">
              <a:lnSpc>
                <a:spcPct val="9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Football Team Clubs</a:t>
            </a:r>
          </a:p>
          <a:p>
            <a:pPr marL="342900" marR="0" lvl="0" indent="-342900">
              <a:lnSpc>
                <a:spcPct val="9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Sports Analysts and Commentators</a:t>
            </a:r>
          </a:p>
          <a:p>
            <a:pPr marL="342900" marR="0" lvl="0" indent="-342900">
              <a:lnSpc>
                <a:spcPct val="9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Betting Agencies</a:t>
            </a:r>
          </a:p>
          <a:p>
            <a:pPr marL="342900" marR="0" lvl="0" indent="-342900">
              <a:lnSpc>
                <a:spcPct val="9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Fantasy Players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u="sng" dirty="0"/>
              <a:t>Value of the Analysis: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For Fans</a:t>
            </a:r>
            <a:r>
              <a:rPr lang="en-US" sz="1400" dirty="0"/>
              <a:t>: Offers deeper insights into the game, enhancing engagement.</a:t>
            </a:r>
            <a:endParaRPr lang="en-US" sz="14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For Clubs</a:t>
            </a:r>
            <a:r>
              <a:rPr lang="en-US" sz="1400" dirty="0"/>
              <a:t>: Helps in strategic planning, recruitment, and performance evaluation.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For Analysts</a:t>
            </a:r>
            <a:r>
              <a:rPr lang="en-US" sz="1400" dirty="0"/>
              <a:t>: Provides meaningful statistics to support commentary and articles.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For Betting Agencies</a:t>
            </a:r>
            <a:r>
              <a:rPr lang="en-US" sz="1400" dirty="0"/>
              <a:t>: Data-driven decisions to enhance prediction accuracy.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For Fantasy Players</a:t>
            </a:r>
            <a:r>
              <a:rPr lang="en-US" sz="1400" dirty="0"/>
              <a:t>: Optimize team compositions for better results.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228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E625-9C05-1292-205B-4E5427C7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13" y="-152130"/>
            <a:ext cx="9563489" cy="959149"/>
          </a:xfrm>
        </p:spPr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 are the top 10 players based on goals scored </a:t>
            </a:r>
            <a:endParaRPr lang="en-US" sz="2800" dirty="0"/>
          </a:p>
        </p:txBody>
      </p:sp>
      <p:pic>
        <p:nvPicPr>
          <p:cNvPr id="15" name="Content Placeholder 14" descr="A person in a blue jersey with his arms raised&#10;&#10;Description automatically generated">
            <a:extLst>
              <a:ext uri="{FF2B5EF4-FFF2-40B4-BE49-F238E27FC236}">
                <a16:creationId xmlns:a16="http://schemas.microsoft.com/office/drawing/2014/main" id="{10FCE6F4-D8D6-3837-F0A8-E9B808C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453" y="722400"/>
            <a:ext cx="1770748" cy="1318669"/>
          </a:xfrm>
        </p:spPr>
      </p:pic>
      <p:pic>
        <p:nvPicPr>
          <p:cNvPr id="9" name="Content Placeholder 8" descr="A graph of a number of players&#10;&#10;Description automatically generated">
            <a:extLst>
              <a:ext uri="{FF2B5EF4-FFF2-40B4-BE49-F238E27FC236}">
                <a16:creationId xmlns:a16="http://schemas.microsoft.com/office/drawing/2014/main" id="{A1BCD663-CF62-95BB-9906-4DD38789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794" y="681003"/>
            <a:ext cx="8441310" cy="610559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7" name="AutoShape 2" descr="BIRMINGHAM, ENGLAND - NOVEMBER 27: Aston Villa's Ollie Watkins looks on during the UEFA Champions League 2024/25 League Phase MD5 match between Aston Villa FC and Juventus at Villa Park on November 27, 2024 in Birmingham, England. (Photo by Andrew Kearns - CameraSport via Getty Images)">
            <a:extLst>
              <a:ext uri="{FF2B5EF4-FFF2-40B4-BE49-F238E27FC236}">
                <a16:creationId xmlns:a16="http://schemas.microsoft.com/office/drawing/2014/main" id="{FEC0E536-0708-F532-7EFC-14CCBB751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4" descr="BIRMINGHAM, ENGLAND - NOVEMBER 27: Aston Villa's Ollie Watkins looks on during the UEFA Champions League 2024/25 League Phase MD5 match between Aston Villa FC and Juventus at Villa Park on November 27, 2024 in Birmingham, England. (Photo by Andrew Kearns - CameraSport via Getty Images)">
            <a:extLst>
              <a:ext uri="{FF2B5EF4-FFF2-40B4-BE49-F238E27FC236}">
                <a16:creationId xmlns:a16="http://schemas.microsoft.com/office/drawing/2014/main" id="{FF84C81C-1A45-280B-6B54-7D0867CDAA3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5577016" y="3733800"/>
            <a:ext cx="823784" cy="82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A person in a red jersey&#10;&#10;Description automatically generated">
            <a:extLst>
              <a:ext uri="{FF2B5EF4-FFF2-40B4-BE49-F238E27FC236}">
                <a16:creationId xmlns:a16="http://schemas.microsoft.com/office/drawing/2014/main" id="{EAF62AB7-AAC6-834D-7F35-AB82E86269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5452" y="2041069"/>
            <a:ext cx="1766645" cy="1159188"/>
          </a:xfrm>
          <a:prstGeom prst="rect">
            <a:avLst/>
          </a:prstGeom>
        </p:spPr>
      </p:pic>
      <p:pic>
        <p:nvPicPr>
          <p:cNvPr id="25" name="Picture 24" descr="A person in a blue uniform pointing at a goal&#10;&#10;Description automatically generated">
            <a:extLst>
              <a:ext uri="{FF2B5EF4-FFF2-40B4-BE49-F238E27FC236}">
                <a16:creationId xmlns:a16="http://schemas.microsoft.com/office/drawing/2014/main" id="{AD18A483-0B2D-4995-8E76-297C6DCDD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792096" y="2041069"/>
            <a:ext cx="1647277" cy="1159188"/>
          </a:xfrm>
          <a:prstGeom prst="rect">
            <a:avLst/>
          </a:prstGeom>
        </p:spPr>
      </p:pic>
      <p:pic>
        <p:nvPicPr>
          <p:cNvPr id="28" name="Picture 27" descr="A person in a red shirt&#10;&#10;Description automatically generated">
            <a:extLst>
              <a:ext uri="{FF2B5EF4-FFF2-40B4-BE49-F238E27FC236}">
                <a16:creationId xmlns:a16="http://schemas.microsoft.com/office/drawing/2014/main" id="{D7E27164-3378-6558-041B-A71E83622C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833" y="3200257"/>
            <a:ext cx="1766645" cy="1243914"/>
          </a:xfrm>
          <a:prstGeom prst="rect">
            <a:avLst/>
          </a:prstGeom>
        </p:spPr>
      </p:pic>
      <p:pic>
        <p:nvPicPr>
          <p:cNvPr id="31" name="Picture 30" descr="A person in a blue shirt&#10;&#10;Description automatically generated">
            <a:extLst>
              <a:ext uri="{FF2B5EF4-FFF2-40B4-BE49-F238E27FC236}">
                <a16:creationId xmlns:a16="http://schemas.microsoft.com/office/drawing/2014/main" id="{E97F9993-F308-BEB2-F41F-F3B8A570D3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792096" y="3200258"/>
            <a:ext cx="1647276" cy="12439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372571-E3B1-6917-B499-F924F38182B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92098" y="722400"/>
            <a:ext cx="1647278" cy="1318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8909D-E94B-31DD-5746-483878CCA20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63" y="4444171"/>
            <a:ext cx="1780032" cy="1159188"/>
          </a:xfrm>
          <a:prstGeom prst="rect">
            <a:avLst/>
          </a:prstGeom>
        </p:spPr>
      </p:pic>
      <p:pic>
        <p:nvPicPr>
          <p:cNvPr id="1028" name="Picture 4" descr="Alexander Isak: Sweden striker edging ...">
            <a:extLst>
              <a:ext uri="{FF2B5EF4-FFF2-40B4-BE49-F238E27FC236}">
                <a16:creationId xmlns:a16="http://schemas.microsoft.com/office/drawing/2014/main" id="{03A58E7A-71ED-6CD8-140C-82C20CF8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97" y="4434307"/>
            <a:ext cx="1626975" cy="116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uventus: Foden, Stones ...">
            <a:extLst>
              <a:ext uri="{FF2B5EF4-FFF2-40B4-BE49-F238E27FC236}">
                <a16:creationId xmlns:a16="http://schemas.microsoft.com/office/drawing/2014/main" id="{3F1D6264-C60B-44F2-3846-5FFED4D1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3359"/>
            <a:ext cx="1812397" cy="12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mier League ...">
            <a:extLst>
              <a:ext uri="{FF2B5EF4-FFF2-40B4-BE49-F238E27FC236}">
                <a16:creationId xmlns:a16="http://schemas.microsoft.com/office/drawing/2014/main" id="{5C789606-C9DD-2958-3DC4-95CEC5D6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97" y="5616691"/>
            <a:ext cx="1626975" cy="12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90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6AA5-041C-B566-D1ED-93C131E5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Comparison actual goals vs expected goals for top 10 players base on goals</a:t>
            </a: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Content Placeholder 4" descr="A graph of goals and goals&#10;&#10;Description automatically generated">
            <a:extLst>
              <a:ext uri="{FF2B5EF4-FFF2-40B4-BE49-F238E27FC236}">
                <a16:creationId xmlns:a16="http://schemas.microsoft.com/office/drawing/2014/main" id="{59ADE2AD-14B8-595B-1A8B-2C89A9D61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65" y="1212575"/>
            <a:ext cx="8681898" cy="5595730"/>
          </a:xfrm>
        </p:spPr>
      </p:pic>
      <p:pic>
        <p:nvPicPr>
          <p:cNvPr id="2050" name="Picture 2" descr="Call Football “Soccer ...">
            <a:extLst>
              <a:ext uri="{FF2B5EF4-FFF2-40B4-BE49-F238E27FC236}">
                <a16:creationId xmlns:a16="http://schemas.microsoft.com/office/drawing/2014/main" id="{1DDD88A3-1EFA-15F6-8149-12D444F9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1" y="1212575"/>
            <a:ext cx="3092656" cy="27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o invented soccer? | #1 Answer to ...">
            <a:extLst>
              <a:ext uri="{FF2B5EF4-FFF2-40B4-BE49-F238E27FC236}">
                <a16:creationId xmlns:a16="http://schemas.microsoft.com/office/drawing/2014/main" id="{02A7F47C-7224-7A20-17C8-C1442D56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1" y="3995531"/>
            <a:ext cx="3092656" cy="28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9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3997-314B-6D38-9720-2EEC58FA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Does younger more physical player (age 17-25) score more goals than older more experience player (age 26-39)?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5" name="Content Placeholder 4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2A2F80FB-A53D-CAC2-81AE-14E9DEDA7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0035" y="1321904"/>
            <a:ext cx="8796129" cy="5347253"/>
          </a:xfrm>
        </p:spPr>
      </p:pic>
      <p:pic>
        <p:nvPicPr>
          <p:cNvPr id="3074" name="Picture 2" descr="Soccer Stock Photos, Images and ...">
            <a:extLst>
              <a:ext uri="{FF2B5EF4-FFF2-40B4-BE49-F238E27FC236}">
                <a16:creationId xmlns:a16="http://schemas.microsoft.com/office/drawing/2014/main" id="{6005A7AD-B394-4CC4-8974-3DEB434C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1903"/>
            <a:ext cx="3170583" cy="26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orld Soccer League - Apps on Google Play">
            <a:extLst>
              <a:ext uri="{FF2B5EF4-FFF2-40B4-BE49-F238E27FC236}">
                <a16:creationId xmlns:a16="http://schemas.microsoft.com/office/drawing/2014/main" id="{2D24AD51-5435-2CB1-AFCB-80F31DA9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5711"/>
            <a:ext cx="3170583" cy="270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1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2856</TotalTime>
  <Words>209</Words>
  <Application>Microsoft Macintosh PowerPoint</Application>
  <PresentationFormat>Widescreen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Century Gothic</vt:lpstr>
      <vt:lpstr>Symbol</vt:lpstr>
      <vt:lpstr>Mesh</vt:lpstr>
      <vt:lpstr>Data Science Programming  CMP-262</vt:lpstr>
      <vt:lpstr>English Premier League Player Stat 2023-2024 Season</vt:lpstr>
      <vt:lpstr>Who are the top 10 players based on goals scored </vt:lpstr>
      <vt:lpstr>Comparison actual goals vs expected goals for top 10 players base on goals </vt:lpstr>
      <vt:lpstr>Does younger more physical player (age 17-25) score more goals than older more experience player (age 26-39)?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dacosta.craig</dc:creator>
  <cp:lastModifiedBy>dacosta.craig</cp:lastModifiedBy>
  <cp:revision>2</cp:revision>
  <dcterms:created xsi:type="dcterms:W3CDTF">2024-12-08T02:49:43Z</dcterms:created>
  <dcterms:modified xsi:type="dcterms:W3CDTF">2024-12-11T17:11:42Z</dcterms:modified>
</cp:coreProperties>
</file>