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8DE-11AD-4E16-9B90-76E89723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EFA0-827C-4523-B7F5-77083A7D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0F66-1250-4702-97F7-B9FD519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BFF3-FF8A-4BBB-8CEE-E7FF271B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5A96-CC67-4864-B696-D6EE2469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84C2-F39C-41A5-9B2D-1D231BF5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FE2C-16FF-4060-961D-15FC4E54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401D-E20D-47E9-AA3A-99FE972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651C-09C0-4B0D-B4F4-E8B8653B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F4AE-C051-4E5D-9446-437671AA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80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C4195-0640-4D34-B1A6-D24D96E3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BE02-3933-47C0-A915-D3DF238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581-1BAB-4E4F-B813-C96CA543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FAE2-306F-4DB4-A090-FCE8E353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DFD3-396D-4A72-9D18-474C1E2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21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60C5-762C-47AE-94F2-E4ACF39E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AC0E-7434-4A45-8B09-5DADFEB8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2AAA-46B6-49DC-A2FA-89F8A44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0C8E-7732-48AE-B990-2F49CF06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7607-812A-4112-A280-76C493A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3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5A30-64A2-42A1-B53C-A1DDC37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F9C9-B091-4E9E-96AD-990405F4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C791-E2F0-4511-B98E-6670E94B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300-3F4E-4BD7-AD4C-3A697C1A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46B9-7A02-4C55-A08C-C2B89534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7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5B14-8C4A-4750-A19D-0C2BA825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2758-774E-405B-8598-8F288320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5F72-5416-4B04-8AE1-B2FA40F6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21B6-71B7-49DB-91CF-0E0DB3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297B-6FD2-4BBA-920C-AC46A74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7EEB-DDB8-418B-A030-3C6DFBFE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5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60A-F0F5-479B-B792-C6A5661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40EF-A114-4AFB-A8D1-9C81BD62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318E-77CD-4E06-B337-A61F224C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3923F-588B-4AE2-9130-670BC4A2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E4043-CC3A-4C13-816C-87D84941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792D8-A719-4F49-92F3-3DDE003E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56A5-1173-4AAF-B207-21157DFA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F4C1F-E2F7-4E18-9280-A48F9506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F72-F43E-44CC-B9A0-7785B00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80007-B60E-42B7-9CFA-5EC1427C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4133-8E38-44BE-8AAE-8ABBB6C8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B6BC-C254-4D97-8307-1F2D0551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4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1734-3259-41AA-8ABD-5C3223F0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E72A-705E-469F-BB32-C0EF3C2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F66EE-D19A-41FE-8A62-5BD502B0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FAD-03F0-40A6-98EF-B19F07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FEE2-A9DB-4538-8114-7688A34C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E9D0-C889-408C-8E85-A56B01C0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FFDC-B733-4C2E-90DE-87A97A4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523-6785-4C05-84DC-C4F57AA4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87ED-F37F-4973-82C7-C505AE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2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C3E1-04C2-45C1-AB6B-8B3EBA78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07DC-E0C5-4731-B419-2ABA9915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4919-5645-4528-B172-81DE186C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CFB7-15AE-4CA3-AE83-D68758E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E7F5-AA3D-4D9D-A29D-3E924FDE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C932-4912-4609-BE84-106EDA1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1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E2F67-AA56-4F0A-901B-F7416E1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8B9-AA5E-4124-947E-7C77DD57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3795-3F4F-46FC-BDF7-9069814C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E8F0-B91F-4D3B-908D-CC7B526EF3B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1241-41E9-4820-8D1B-9405ACD4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7BA6-81D6-492C-AA8A-AB76E748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CB0-D119-4712-B874-95EA2777D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SmartPi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78A1-0055-42B2-96AD-939EB23FD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8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81F-FD95-4573-80B4-2D8EDAC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4C3-26C2-4149-A0D6-F505BFDE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Smart Home System</a:t>
            </a:r>
          </a:p>
          <a:p>
            <a:r>
              <a:rPr lang="de-CH" dirty="0"/>
              <a:t>Raspberry Pi</a:t>
            </a:r>
          </a:p>
          <a:p>
            <a:pPr lvl="1"/>
            <a:r>
              <a:rPr lang="de-CH" dirty="0"/>
              <a:t>Webserver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77977-45E2-4D86-B9EC-8DC67A42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3203"/>
          <a:stretch/>
        </p:blipFill>
        <p:spPr>
          <a:xfrm>
            <a:off x="838200" y="3432558"/>
            <a:ext cx="4536057" cy="2678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D567B-BA49-4D84-B75D-E1071EB7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25" y="3429000"/>
            <a:ext cx="4654977" cy="26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FD1-99AA-42FA-B93B-6AEAD959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Unterstützung und Automatisierung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9553-759E-435C-8767-670C2300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Wecker</a:t>
            </a:r>
          </a:p>
          <a:p>
            <a:r>
              <a:rPr lang="de-CH" dirty="0"/>
              <a:t>Wohnungstemperatur</a:t>
            </a:r>
          </a:p>
          <a:p>
            <a:r>
              <a:rPr lang="de-CH" dirty="0"/>
              <a:t>Wetter und –vorhersage</a:t>
            </a:r>
          </a:p>
          <a:p>
            <a:r>
              <a:rPr lang="de-CH" dirty="0"/>
              <a:t>E-Mail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TTS</a:t>
            </a:r>
          </a:p>
        </p:txBody>
      </p:sp>
    </p:spTree>
    <p:extLst>
      <p:ext uri="{BB962C8B-B14F-4D97-AF65-F5344CB8AC3E}">
        <p14:creationId xmlns:p14="http://schemas.microsoft.com/office/powerpoint/2010/main" val="29525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7-BA56-4EE0-A6BA-9F2ECAF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Teile und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F4C9-5E64-44C6-8299-4992E9E0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Pi 3 B+ (€36.89, Amazon)</a:t>
            </a:r>
          </a:p>
          <a:p>
            <a:r>
              <a:rPr lang="de-CH" dirty="0"/>
              <a:t>Netzteil (€9.91, Amazon)</a:t>
            </a:r>
          </a:p>
          <a:p>
            <a:r>
              <a:rPr lang="de-CH" dirty="0"/>
              <a:t>Display (€16.88, Amazon)</a:t>
            </a:r>
          </a:p>
          <a:p>
            <a:r>
              <a:rPr lang="de-CH" dirty="0"/>
              <a:t>Temperatursensor (€2.95, Amazon)</a:t>
            </a:r>
          </a:p>
          <a:p>
            <a:r>
              <a:rPr lang="de-CH" dirty="0"/>
              <a:t>Lautsprecher (€9.99, Amazon)</a:t>
            </a:r>
          </a:p>
          <a:p>
            <a:r>
              <a:rPr lang="de-CH" dirty="0"/>
              <a:t>Total €76.62, CHF 87.48</a:t>
            </a:r>
          </a:p>
          <a:p>
            <a:r>
              <a:rPr lang="de-CH" dirty="0"/>
              <a:t>Sperrholz und Leim für Gehäuse (&lt;CHF8.-)</a:t>
            </a:r>
          </a:p>
        </p:txBody>
      </p:sp>
    </p:spTree>
    <p:extLst>
      <p:ext uri="{BB962C8B-B14F-4D97-AF65-F5344CB8AC3E}">
        <p14:creationId xmlns:p14="http://schemas.microsoft.com/office/powerpoint/2010/main" val="28666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298-2A00-4600-A488-41331954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und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4867-EFDF-4110-B7C4-86AD970B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GitHub</a:t>
            </a:r>
          </a:p>
          <a:p>
            <a:r>
              <a:rPr lang="de-CH" dirty="0" err="1"/>
              <a:t>React</a:t>
            </a:r>
            <a:endParaRPr lang="de-CH" dirty="0"/>
          </a:p>
          <a:p>
            <a:r>
              <a:rPr lang="de-CH" dirty="0"/>
              <a:t>Java</a:t>
            </a:r>
          </a:p>
          <a:p>
            <a:pPr lvl="1"/>
            <a:r>
              <a:rPr lang="de-CH" dirty="0"/>
              <a:t>E-Mail</a:t>
            </a:r>
          </a:p>
          <a:p>
            <a:r>
              <a:rPr lang="de-CH" dirty="0"/>
              <a:t>Google API</a:t>
            </a:r>
          </a:p>
          <a:p>
            <a:pPr lvl="1"/>
            <a:r>
              <a:rPr lang="de-CH" dirty="0" err="1"/>
              <a:t>Calendar</a:t>
            </a:r>
            <a:endParaRPr lang="de-CH" dirty="0"/>
          </a:p>
          <a:p>
            <a:r>
              <a:rPr lang="de-CH" dirty="0" err="1"/>
              <a:t>OpenWeatherMap</a:t>
            </a:r>
            <a:r>
              <a:rPr lang="de-CH" dirty="0"/>
              <a:t> API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9978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4871-5F68-444C-A451-DA303CD7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1166-F4FD-4257-8B1D-89AE8645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5664" cy="4351338"/>
          </a:xfrm>
        </p:spPr>
        <p:txBody>
          <a:bodyPr/>
          <a:lstStyle/>
          <a:p>
            <a:r>
              <a:rPr lang="de-CH" dirty="0"/>
              <a:t>Eric</a:t>
            </a:r>
          </a:p>
          <a:p>
            <a:pPr lvl="1"/>
            <a:r>
              <a:rPr lang="de-CH" dirty="0"/>
              <a:t>Wecker, Temperatur, Wetter</a:t>
            </a:r>
          </a:p>
          <a:p>
            <a:r>
              <a:rPr lang="de-CH" dirty="0"/>
              <a:t>Alessandro</a:t>
            </a:r>
          </a:p>
          <a:p>
            <a:pPr lvl="1"/>
            <a:r>
              <a:rPr lang="de-CH" dirty="0" err="1"/>
              <a:t>React</a:t>
            </a:r>
            <a:r>
              <a:rPr lang="de-CH" dirty="0"/>
              <a:t>, E-Mail, Kalender</a:t>
            </a:r>
          </a:p>
        </p:txBody>
      </p:sp>
    </p:spTree>
    <p:extLst>
      <p:ext uri="{BB962C8B-B14F-4D97-AF65-F5344CB8AC3E}">
        <p14:creationId xmlns:p14="http://schemas.microsoft.com/office/powerpoint/2010/main" val="154513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SmartPi</vt:lpstr>
      <vt:lpstr>Überblick</vt:lpstr>
      <vt:lpstr>Unterstützung und Automatisierung</vt:lpstr>
      <vt:lpstr>Teile und Hardware</vt:lpstr>
      <vt:lpstr>Software und Technologien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SmartPi</dc:title>
  <dc:creator>IronCube Gaming</dc:creator>
  <cp:lastModifiedBy>IronCube Gaming</cp:lastModifiedBy>
  <cp:revision>9</cp:revision>
  <dcterms:created xsi:type="dcterms:W3CDTF">2018-10-30T18:32:07Z</dcterms:created>
  <dcterms:modified xsi:type="dcterms:W3CDTF">2018-11-01T17:17:23Z</dcterms:modified>
</cp:coreProperties>
</file>