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2"/>
  </p:normalViewPr>
  <p:slideViewPr>
    <p:cSldViewPr snapToGrid="0" snapToObjects="1">
      <p:cViewPr varScale="1">
        <p:scale>
          <a:sx n="84" d="100"/>
          <a:sy n="84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177-0946-EF48-BDBB-1767A16C8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BEB40-3409-4942-9898-619BDF4C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6025-5C25-FD43-B803-F86EF0B1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D496-2F54-6F4C-A12B-8B81C29B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5CC9-3028-D34B-BBB5-A6E6B6FA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9806-1B1A-044C-BB42-D7565A35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6A00B-A440-7F49-82FF-D8FD1B684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AC22-B461-D542-9B59-2FB95947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42F0-B88F-D44E-A429-D341E003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B9A9-F8E8-D34D-8FBD-B1C9B1EC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78045-506A-DF47-B80E-86E99893E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E9F94-4A94-2C4A-A8F0-7A33EDDFA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6323-7462-6B48-B50F-D1F9B502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8A02-CFCF-4F4E-8CB8-0417CEC5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008C-9237-0A4E-A745-032446CF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784A-7C6E-694D-94A8-3A65D95D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23B0-1506-DD47-9CC9-EDBD25A8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46B4-9D89-994D-8EF8-87A8631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7615F-BC99-5547-9D72-E0230F35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B275-D357-AE43-9281-6FA38E3E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D88B-8ECB-9A40-BCB9-F31DF29D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31D5B-D746-0649-B65E-4B03EC5E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1BB3-208A-864D-B6C1-7229694B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8B8B-DE6B-3942-95D2-327DABD9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FB90-D0D0-084A-B25F-0CB3F902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450A-DD29-A446-BECA-EA45F51D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2374-E1BE-D94E-8485-97D488FCD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12340-F15A-E94A-AA71-A8481B4C4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5BD97-517C-6A44-9105-7CC97804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0FA10-20BF-B241-A0A2-FC1E4486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93FB1-F0F0-8B49-BDB6-E93A3939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D2DC-6EA5-954A-B3CB-5EA2DC39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47C5-9045-EC43-AAB5-9DE04AE4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F483B-FDB0-6E44-B1B7-C39032F3F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A405E-5637-AA4D-B79B-99ED0D702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CB898-AC8B-274F-9720-A40CAD802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F1E7A-B815-934A-AB35-41DAEBC3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AB950-AC0E-A041-B1E7-9D98EE71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56D42-D8A2-9C41-879A-905259B4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BF38-5942-4443-B243-9B1E3FE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B80C3-68C1-CF45-AC77-09E1E3C5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C25D4-BB3B-344D-8713-8D556CC2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2002E-2F57-D741-AF55-452BECFA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3E04B-D4AA-1346-8289-58A3BABB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80AA5-F178-3C49-9AB4-F7479C4C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DF4A3-D393-F64F-A814-BB8D330F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67DD-6CD9-3E43-A68E-A911ACCE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6AE3-216B-B54F-9773-09EC5024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D1B2E-9258-3143-8009-B0D9793FC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90C38-B6CB-6544-A4B9-1F9D8FC3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A9EE4-D4B3-874A-BBC3-7B6F8D5D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6895-3F44-0049-81BD-1F8A4ACE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CB67-7E2D-4C4C-90CF-1F8FC924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1E0C5-1106-A646-8A61-F070EB083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573D8-CF2B-934D-A76A-8E12E9EBB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845E-0C70-584C-A01A-6C4C8FDB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E165-71A8-224E-A450-DDF8D248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98B35-6C1F-3541-B62E-BB38AE9D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D5A13-28EE-2942-8390-C6874379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7725F-0734-3F49-A5C7-1BCC27F30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86E6-C401-C643-82F6-D62EE48B1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EEA6-FA71-2249-AE92-B6E4954FD04B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2917-259D-084F-9F9C-80A8EBFB2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B339-CCC9-D14F-9DCF-22008A9E9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B6BB1-2716-A047-883C-147C78C27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ps/v2x3jwmd0nn5ylp886xdzb1w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5A60C-100F-F449-892E-8A0119FA2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Quantum Deep Advantage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7FAE-73EF-DF42-924C-1B672AD4B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Constructing circuits automatically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D608F22-DD17-AD45-932D-960E5E1DA687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427D6-43F7-FA40-B66E-5B3B4AA6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Reinforcement Learning for Optimization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C582-16EE-904F-8A51-A830BFF5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7539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CD0E-8178-B742-AB71-2458FDCD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Bell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5308-25A0-2046-8098-1368DEC9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  <a:p>
            <a:endParaRPr lang="en-US" dirty="0"/>
          </a:p>
          <a:p>
            <a:r>
              <a:rPr lang="en-US" dirty="0"/>
              <a:t>Action Space</a:t>
            </a:r>
          </a:p>
          <a:p>
            <a:endParaRPr lang="en-US" dirty="0"/>
          </a:p>
          <a:p>
            <a:r>
              <a:rPr lang="en-US" dirty="0"/>
              <a:t>Reward Space</a:t>
            </a:r>
          </a:p>
        </p:txBody>
      </p:sp>
    </p:spTree>
    <p:extLst>
      <p:ext uri="{BB962C8B-B14F-4D97-AF65-F5344CB8AC3E}">
        <p14:creationId xmlns:p14="http://schemas.microsoft.com/office/powerpoint/2010/main" val="109824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Quantum Deep Advantage</vt:lpstr>
      <vt:lpstr>Reinforcement Learning for Optimization</vt:lpstr>
      <vt:lpstr>Example: Bell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Deep Advantage</dc:title>
  <dc:creator>Sarama Tonetto</dc:creator>
  <cp:lastModifiedBy>Sarama Tonetto</cp:lastModifiedBy>
  <cp:revision>2</cp:revision>
  <dcterms:created xsi:type="dcterms:W3CDTF">2019-11-19T05:38:46Z</dcterms:created>
  <dcterms:modified xsi:type="dcterms:W3CDTF">2019-11-19T05:40:10Z</dcterms:modified>
</cp:coreProperties>
</file>