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8" r:id="rId3"/>
    <p:sldId id="276" r:id="rId4"/>
    <p:sldId id="259" r:id="rId5"/>
    <p:sldId id="265" r:id="rId6"/>
    <p:sldId id="260" r:id="rId7"/>
    <p:sldId id="277" r:id="rId8"/>
    <p:sldId id="261" r:id="rId9"/>
    <p:sldId id="262" r:id="rId10"/>
    <p:sldId id="275" r:id="rId11"/>
    <p:sldId id="2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4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25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1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98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8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4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5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13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0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6073-C8DD-4373-9CD9-027391092D87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FBCE6-7DB3-4894-89B0-6EC9A1B35D2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62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gif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gif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Eva\Downloads\Demo_Formulario.mp4" TargetMode="Externa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3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BD10"/>
            </a:gs>
            <a:gs pos="97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8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5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BD10"/>
            </a:gs>
            <a:gs pos="97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giph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5228" y="2116455"/>
            <a:ext cx="4741545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39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BD10"/>
            </a:gs>
            <a:gs pos="97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C:\Workspace\proyecto_finalai\proyecto_finalai\Logo\logo_transparante.png"/>
          <p:cNvPicPr>
            <a:picLocks noChangeAspect="1" noChangeArrowheads="1"/>
          </p:cNvPicPr>
          <p:nvPr/>
        </p:nvPicPr>
        <p:blipFill>
          <a:blip r:embed="rId2" cstate="print"/>
          <a:srcRect l="6372" t="8232" r="7077" b="8518"/>
          <a:stretch>
            <a:fillRect/>
          </a:stretch>
        </p:blipFill>
        <p:spPr bwMode="auto">
          <a:xfrm>
            <a:off x="2429695" y="52252"/>
            <a:ext cx="6975566" cy="6718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179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BD10"/>
            </a:gs>
            <a:gs pos="97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3403"/>
            <a:ext cx="11739154" cy="1325563"/>
          </a:xfrm>
        </p:spPr>
        <p:txBody>
          <a:bodyPr>
            <a:normAutofit/>
          </a:bodyPr>
          <a:lstStyle/>
          <a:p>
            <a:r>
              <a:rPr lang="es-ES" b="1" dirty="0"/>
              <a:t>Sistema de Recomendaciones</a:t>
            </a:r>
          </a:p>
        </p:txBody>
      </p:sp>
      <p:pic>
        <p:nvPicPr>
          <p:cNvPr id="6" name="5 Marcador de contenido" descr="RvoI.g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CFF"/>
              </a:clrFrom>
              <a:clrTo>
                <a:srgbClr val="F6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8298" y="5599611"/>
            <a:ext cx="1088571" cy="1088571"/>
          </a:xfrm>
          <a:prstGeom prst="rect">
            <a:avLst/>
          </a:prstGeom>
        </p:spPr>
      </p:pic>
      <p:pic>
        <p:nvPicPr>
          <p:cNvPr id="37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35" y="3540149"/>
            <a:ext cx="547394" cy="1032818"/>
          </a:xfrm>
          <a:prstGeom prst="rect">
            <a:avLst/>
          </a:prstGeom>
        </p:spPr>
      </p:pic>
      <p:pic>
        <p:nvPicPr>
          <p:cNvPr id="38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46" y="1988375"/>
            <a:ext cx="575005" cy="1428323"/>
          </a:xfrm>
          <a:prstGeom prst="rect">
            <a:avLst/>
          </a:prstGeom>
        </p:spPr>
      </p:pic>
      <p:pic>
        <p:nvPicPr>
          <p:cNvPr id="39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35" y="4886843"/>
            <a:ext cx="560082" cy="1056757"/>
          </a:xfrm>
          <a:prstGeom prst="rect">
            <a:avLst/>
          </a:prstGeom>
        </p:spPr>
      </p:pic>
      <p:pic>
        <p:nvPicPr>
          <p:cNvPr id="40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69" y="2147669"/>
            <a:ext cx="1001659" cy="1001659"/>
          </a:xfrm>
          <a:prstGeom prst="rect">
            <a:avLst/>
          </a:prstGeom>
        </p:spPr>
      </p:pic>
      <p:pic>
        <p:nvPicPr>
          <p:cNvPr id="41" name="Imagen 1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85" y="3481060"/>
            <a:ext cx="1042327" cy="1042327"/>
          </a:xfrm>
          <a:prstGeom prst="rect">
            <a:avLst/>
          </a:prstGeom>
        </p:spPr>
      </p:pic>
      <p:pic>
        <p:nvPicPr>
          <p:cNvPr id="42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85" y="4968404"/>
            <a:ext cx="969348" cy="893637"/>
          </a:xfrm>
          <a:prstGeom prst="rect">
            <a:avLst/>
          </a:prstGeom>
        </p:spPr>
      </p:pic>
      <p:cxnSp>
        <p:nvCxnSpPr>
          <p:cNvPr id="43" name="Conector recto de flecha 39"/>
          <p:cNvCxnSpPr/>
          <p:nvPr/>
        </p:nvCxnSpPr>
        <p:spPr>
          <a:xfrm>
            <a:off x="4885509" y="2618536"/>
            <a:ext cx="1648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1"/>
          <p:cNvCxnSpPr/>
          <p:nvPr/>
        </p:nvCxnSpPr>
        <p:spPr>
          <a:xfrm flipV="1">
            <a:off x="4885509" y="2866730"/>
            <a:ext cx="1648552" cy="116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3"/>
          <p:cNvCxnSpPr/>
          <p:nvPr/>
        </p:nvCxnSpPr>
        <p:spPr>
          <a:xfrm flipV="1">
            <a:off x="4885509" y="4359301"/>
            <a:ext cx="1648552" cy="11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4919564" y="4166484"/>
            <a:ext cx="1648552" cy="5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7"/>
          <p:cNvCxnSpPr/>
          <p:nvPr/>
        </p:nvCxnSpPr>
        <p:spPr>
          <a:xfrm>
            <a:off x="4899486" y="2811073"/>
            <a:ext cx="1634575" cy="94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50"/>
          <p:cNvCxnSpPr/>
          <p:nvPr/>
        </p:nvCxnSpPr>
        <p:spPr>
          <a:xfrm>
            <a:off x="4899486" y="5675244"/>
            <a:ext cx="1668630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8955" y="1871889"/>
            <a:ext cx="1184585" cy="259128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52100" y="3260937"/>
            <a:ext cx="1208262" cy="251383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52100" y="4633621"/>
            <a:ext cx="1224729" cy="2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BD10"/>
            </a:gs>
            <a:gs pos="97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838200" y="283403"/>
            <a:ext cx="117391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+mj-cs"/>
              </a:rPr>
              <a:t>Herramientas utilizadas</a:t>
            </a:r>
          </a:p>
        </p:txBody>
      </p:sp>
      <p:pic>
        <p:nvPicPr>
          <p:cNvPr id="4" name="5 Marcador de contenido" descr="RvoI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6FCFF"/>
              </a:clrFrom>
              <a:clrTo>
                <a:srgbClr val="F6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8298" y="5599611"/>
            <a:ext cx="1088571" cy="10885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91208" y="1856226"/>
            <a:ext cx="2348781" cy="6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2544" y="3066506"/>
            <a:ext cx="2196600" cy="233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9764" y="4851514"/>
            <a:ext cx="2312127" cy="142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8584" y="2743200"/>
            <a:ext cx="3729914" cy="25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24082" y="1375941"/>
            <a:ext cx="1364319" cy="150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6040" y="5418792"/>
            <a:ext cx="3898502" cy="106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49603" y="1532380"/>
            <a:ext cx="2147888" cy="9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83189" y="3174272"/>
            <a:ext cx="2731756" cy="168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5596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BD10"/>
            </a:gs>
            <a:gs pos="97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/>
              <a:t>Fuente de los datos</a:t>
            </a:r>
          </a:p>
        </p:txBody>
      </p:sp>
      <p:pic>
        <p:nvPicPr>
          <p:cNvPr id="1026" name="Picture 2" descr="BeerAdvoca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227" y="2179896"/>
            <a:ext cx="3905250" cy="7620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73663" y="2015082"/>
            <a:ext cx="2825683" cy="109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Marcador de contenido" descr="RvoI.gif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6FCFF"/>
              </a:clrFrom>
              <a:clrTo>
                <a:srgbClr val="F6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8298" y="5599611"/>
            <a:ext cx="1088571" cy="108857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95227" y="3619016"/>
            <a:ext cx="55362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+8M de valoraciones. </a:t>
            </a:r>
          </a:p>
          <a:p>
            <a:br>
              <a:rPr lang="es-ES" sz="2800" dirty="0"/>
            </a:br>
            <a:r>
              <a:rPr lang="es-ES" sz="2800" dirty="0"/>
              <a:t>+375K cervezas de todo el mundo.</a:t>
            </a:r>
          </a:p>
          <a:p>
            <a:endParaRPr lang="es-ES" sz="2800" dirty="0"/>
          </a:p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73663" y="3619016"/>
            <a:ext cx="55362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+1.5M de valoraciones. </a:t>
            </a:r>
          </a:p>
          <a:p>
            <a:br>
              <a:rPr lang="es-ES" sz="2800" dirty="0"/>
            </a:br>
            <a:r>
              <a:rPr lang="es-ES" sz="2800" dirty="0"/>
              <a:t>+53K cervezas distintas.</a:t>
            </a:r>
          </a:p>
          <a:p>
            <a:endParaRPr lang="es-ES" sz="2800" dirty="0"/>
          </a:p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BD10"/>
            </a:gs>
            <a:gs pos="97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/>
              <a:t>Demostración</a:t>
            </a:r>
          </a:p>
        </p:txBody>
      </p:sp>
      <p:pic>
        <p:nvPicPr>
          <p:cNvPr id="4" name="5 Marcador de contenido" descr="RvoI.gif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6FCFF"/>
              </a:clrFrom>
              <a:clrTo>
                <a:srgbClr val="F6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8298" y="5599611"/>
            <a:ext cx="1088571" cy="1088571"/>
          </a:xfrm>
          <a:prstGeom prst="rect">
            <a:avLst/>
          </a:prstGeom>
        </p:spPr>
      </p:pic>
      <p:pic>
        <p:nvPicPr>
          <p:cNvPr id="5" name="Demo_Formulario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rcRect t="4853"/>
          <a:stretch>
            <a:fillRect/>
          </a:stretch>
        </p:blipFill>
        <p:spPr>
          <a:xfrm>
            <a:off x="0" y="395785"/>
            <a:ext cx="12167937" cy="62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7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BD10"/>
            </a:gs>
            <a:gs pos="97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/>
              <a:t>Demostración quiénes somos</a:t>
            </a:r>
          </a:p>
        </p:txBody>
      </p:sp>
      <p:pic>
        <p:nvPicPr>
          <p:cNvPr id="4" name="5 Marcador de contenido" descr="RvoI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6FCFF"/>
              </a:clrFrom>
              <a:clrTo>
                <a:srgbClr val="F6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8298" y="5599611"/>
            <a:ext cx="1088571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7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BD10"/>
            </a:gs>
            <a:gs pos="97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/>
              <a:t>Problemas</a:t>
            </a:r>
            <a:r>
              <a:rPr lang="es-ES" b="1" dirty="0">
                <a:solidFill>
                  <a:srgbClr val="FBBD10"/>
                </a:solidFill>
              </a:rPr>
              <a:t> </a:t>
            </a:r>
            <a:r>
              <a:rPr lang="es-ES" b="1" dirty="0"/>
              <a:t>encontrados</a:t>
            </a:r>
          </a:p>
        </p:txBody>
      </p:sp>
      <p:pic>
        <p:nvPicPr>
          <p:cNvPr id="4" name="5 Marcador de contenido" descr="RvoI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6FCFF"/>
              </a:clrFrom>
              <a:clrTo>
                <a:srgbClr val="F6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8298" y="5599611"/>
            <a:ext cx="1088571" cy="108857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C76295-DE9C-4402-82A1-9AB927E2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Conectividad API 		-&gt; Nuevo Plugin</a:t>
            </a:r>
          </a:p>
          <a:p>
            <a:pPr>
              <a:lnSpc>
                <a:spcPct val="200000"/>
              </a:lnSpc>
            </a:pPr>
            <a:r>
              <a:rPr lang="es-ES" dirty="0" err="1"/>
              <a:t>Visualizacion</a:t>
            </a:r>
            <a:r>
              <a:rPr lang="es-ES" dirty="0"/>
              <a:t> Web	 	</a:t>
            </a:r>
            <a:r>
              <a:rPr lang="es-ES"/>
              <a:t>-&gt;  Nuevo </a:t>
            </a:r>
            <a:r>
              <a:rPr lang="es-ES" dirty="0"/>
              <a:t>código</a:t>
            </a:r>
          </a:p>
          <a:p>
            <a:pPr>
              <a:lnSpc>
                <a:spcPct val="200000"/>
              </a:lnSpc>
            </a:pPr>
            <a:r>
              <a:rPr lang="es-ES" dirty="0"/>
              <a:t>Procesamiento de Datos 	-&gt;  Selección por relevancia</a:t>
            </a:r>
          </a:p>
          <a:p>
            <a:pPr>
              <a:lnSpc>
                <a:spcPct val="200000"/>
              </a:lnSpc>
            </a:pPr>
            <a:r>
              <a:rPr lang="es-ES" dirty="0"/>
              <a:t>Almacenamiento de Datos 	-&gt; Cambios en la BDD y código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28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BD10"/>
            </a:gs>
            <a:gs pos="97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/>
              <a:t>Líneas de futuro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Más filtros (país, sin gluten…)</a:t>
            </a:r>
          </a:p>
          <a:p>
            <a:pPr>
              <a:lnSpc>
                <a:spcPct val="200000"/>
              </a:lnSpc>
            </a:pPr>
            <a:r>
              <a:rPr lang="es-ES" dirty="0"/>
              <a:t>Nuevos productos (vinos)</a:t>
            </a:r>
          </a:p>
          <a:p>
            <a:pPr>
              <a:lnSpc>
                <a:spcPct val="200000"/>
              </a:lnSpc>
            </a:pPr>
            <a:r>
              <a:rPr lang="es-ES" dirty="0"/>
              <a:t>App móvil</a:t>
            </a:r>
          </a:p>
          <a:p>
            <a:pPr>
              <a:lnSpc>
                <a:spcPct val="200000"/>
              </a:lnSpc>
            </a:pPr>
            <a:r>
              <a:rPr lang="es-ES" dirty="0"/>
              <a:t>Nuevos modelos matemáticos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  <p:pic>
        <p:nvPicPr>
          <p:cNvPr id="4" name="5 Marcador de contenido" descr="RvoI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6FCFF"/>
              </a:clrFrom>
              <a:clrTo>
                <a:srgbClr val="F6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8298" y="5599611"/>
            <a:ext cx="1088571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4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48</Words>
  <Application>Microsoft Office PowerPoint</Application>
  <PresentationFormat>Panorámica</PresentationFormat>
  <Paragraphs>20</Paragraphs>
  <Slides>11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Sistema de Recomendaciones</vt:lpstr>
      <vt:lpstr>Presentación de PowerPoint</vt:lpstr>
      <vt:lpstr>Fuente de los datos</vt:lpstr>
      <vt:lpstr>Demostración</vt:lpstr>
      <vt:lpstr>Demostración quiénes somos</vt:lpstr>
      <vt:lpstr>Problemas encontrados</vt:lpstr>
      <vt:lpstr>Líneas de futuro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</dc:creator>
  <cp:lastModifiedBy>usuario</cp:lastModifiedBy>
  <cp:revision>49</cp:revision>
  <dcterms:created xsi:type="dcterms:W3CDTF">2019-07-25T08:23:16Z</dcterms:created>
  <dcterms:modified xsi:type="dcterms:W3CDTF">2019-07-29T19:52:12Z</dcterms:modified>
</cp:coreProperties>
</file>