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  <p:sldMasterId id="2147483676" r:id="rId2"/>
  </p:sldMasterIdLst>
  <p:notesMasterIdLst>
    <p:notesMasterId r:id="rId9"/>
  </p:notesMasterIdLst>
  <p:handoutMasterIdLst>
    <p:handoutMasterId r:id="rId10"/>
  </p:handoutMasterIdLst>
  <p:sldIdLst>
    <p:sldId id="256" r:id="rId3"/>
    <p:sldId id="318" r:id="rId4"/>
    <p:sldId id="319" r:id="rId5"/>
    <p:sldId id="321" r:id="rId6"/>
    <p:sldId id="320" r:id="rId7"/>
    <p:sldId id="322" r:id="rId8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1"/>
      <p:bold r:id="rId12"/>
      <p:italic r:id="rId13"/>
      <p:boldItalic r:id="rId14"/>
    </p:embeddedFont>
    <p:embeddedFont>
      <p:font typeface="Pirata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8C9AC9-E1AD-41AD-9FD9-52E31199067C}">
  <a:tblStyle styleId="{238C9AC9-E1AD-41AD-9FD9-52E3119906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7" y="67"/>
      </p:cViewPr>
      <p:guideLst>
        <p:guide orient="horz" pos="1620"/>
        <p:guide pos="2880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8C0389F-332D-4781-9907-71829230F3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C5CF06-1A4B-4B51-AC60-437FF2CA4D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245A9-5188-4E4E-9281-07CA432D4D6D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663E22-0E18-47D3-82AD-6A66B3C758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B34DE7-3BA0-42DC-8E95-3ED1129B07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E436-463A-4CF3-AFF1-19FF517446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965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9e4c7167e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9e4c7167e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83" y="1718"/>
            <a:ext cx="9144000" cy="5143520"/>
            <a:chOff x="483" y="1718"/>
            <a:chExt cx="9144000" cy="5143520"/>
          </a:xfrm>
        </p:grpSpPr>
        <p:sp>
          <p:nvSpPr>
            <p:cNvPr id="19" name="Google Shape;19;p2"/>
            <p:cNvSpPr/>
            <p:nvPr/>
          </p:nvSpPr>
          <p:spPr>
            <a:xfrm>
              <a:off x="8010627" y="1718"/>
              <a:ext cx="161568" cy="158880"/>
            </a:xfrm>
            <a:custGeom>
              <a:avLst/>
              <a:gdLst/>
              <a:ahLst/>
              <a:cxnLst/>
              <a:rect l="l" t="t" r="r" b="b"/>
              <a:pathLst>
                <a:path w="5049" h="4965" extrusionOk="0">
                  <a:moveTo>
                    <a:pt x="0" y="0"/>
                  </a:moveTo>
                  <a:cubicBezTo>
                    <a:pt x="24" y="48"/>
                    <a:pt x="60" y="83"/>
                    <a:pt x="107" y="119"/>
                  </a:cubicBezTo>
                  <a:cubicBezTo>
                    <a:pt x="1262" y="1203"/>
                    <a:pt x="2334" y="2643"/>
                    <a:pt x="3358" y="4524"/>
                  </a:cubicBezTo>
                  <a:cubicBezTo>
                    <a:pt x="3500" y="4798"/>
                    <a:pt x="3786" y="4965"/>
                    <a:pt x="4084" y="4965"/>
                  </a:cubicBezTo>
                  <a:cubicBezTo>
                    <a:pt x="4227" y="4965"/>
                    <a:pt x="4358" y="4929"/>
                    <a:pt x="4489" y="4858"/>
                  </a:cubicBezTo>
                  <a:cubicBezTo>
                    <a:pt x="4893" y="4643"/>
                    <a:pt x="5048" y="4131"/>
                    <a:pt x="4822" y="3727"/>
                  </a:cubicBezTo>
                  <a:cubicBezTo>
                    <a:pt x="4024" y="2250"/>
                    <a:pt x="3191" y="1024"/>
                    <a:pt x="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6003" y="63766"/>
              <a:ext cx="187488" cy="186752"/>
            </a:xfrm>
            <a:custGeom>
              <a:avLst/>
              <a:gdLst/>
              <a:ahLst/>
              <a:cxnLst/>
              <a:rect l="l" t="t" r="r" b="b"/>
              <a:pathLst>
                <a:path w="5859" h="5836" extrusionOk="0">
                  <a:moveTo>
                    <a:pt x="4928" y="1"/>
                  </a:moveTo>
                  <a:cubicBezTo>
                    <a:pt x="4725" y="1"/>
                    <a:pt x="4522" y="76"/>
                    <a:pt x="4359" y="228"/>
                  </a:cubicBezTo>
                  <a:cubicBezTo>
                    <a:pt x="3049" y="1442"/>
                    <a:pt x="1715" y="2823"/>
                    <a:pt x="298" y="4443"/>
                  </a:cubicBezTo>
                  <a:cubicBezTo>
                    <a:pt x="1" y="4788"/>
                    <a:pt x="37" y="5324"/>
                    <a:pt x="382" y="5621"/>
                  </a:cubicBezTo>
                  <a:cubicBezTo>
                    <a:pt x="537" y="5764"/>
                    <a:pt x="739" y="5836"/>
                    <a:pt x="930" y="5836"/>
                  </a:cubicBezTo>
                  <a:cubicBezTo>
                    <a:pt x="1168" y="5836"/>
                    <a:pt x="1394" y="5741"/>
                    <a:pt x="1561" y="5550"/>
                  </a:cubicBezTo>
                  <a:cubicBezTo>
                    <a:pt x="2942" y="3966"/>
                    <a:pt x="4228" y="2633"/>
                    <a:pt x="5502" y="1454"/>
                  </a:cubicBezTo>
                  <a:cubicBezTo>
                    <a:pt x="5835" y="1133"/>
                    <a:pt x="5859" y="609"/>
                    <a:pt x="5549" y="276"/>
                  </a:cubicBezTo>
                  <a:cubicBezTo>
                    <a:pt x="5380" y="94"/>
                    <a:pt x="5154" y="1"/>
                    <a:pt x="4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86627" y="275734"/>
              <a:ext cx="121568" cy="228160"/>
            </a:xfrm>
            <a:custGeom>
              <a:avLst/>
              <a:gdLst/>
              <a:ahLst/>
              <a:cxnLst/>
              <a:rect l="l" t="t" r="r" b="b"/>
              <a:pathLst>
                <a:path w="3799" h="7130" extrusionOk="0">
                  <a:moveTo>
                    <a:pt x="950" y="1"/>
                  </a:moveTo>
                  <a:cubicBezTo>
                    <a:pt x="848" y="1"/>
                    <a:pt x="745" y="19"/>
                    <a:pt x="644" y="57"/>
                  </a:cubicBezTo>
                  <a:cubicBezTo>
                    <a:pt x="215" y="212"/>
                    <a:pt x="1" y="700"/>
                    <a:pt x="167" y="1129"/>
                  </a:cubicBezTo>
                  <a:cubicBezTo>
                    <a:pt x="834" y="2891"/>
                    <a:pt x="1477" y="4772"/>
                    <a:pt x="2060" y="6558"/>
                  </a:cubicBezTo>
                  <a:cubicBezTo>
                    <a:pt x="2180" y="6903"/>
                    <a:pt x="2513" y="7129"/>
                    <a:pt x="2858" y="7129"/>
                  </a:cubicBezTo>
                  <a:cubicBezTo>
                    <a:pt x="2942" y="7129"/>
                    <a:pt x="3037" y="7117"/>
                    <a:pt x="3120" y="7082"/>
                  </a:cubicBezTo>
                  <a:cubicBezTo>
                    <a:pt x="3561" y="6939"/>
                    <a:pt x="3799" y="6463"/>
                    <a:pt x="3656" y="6022"/>
                  </a:cubicBezTo>
                  <a:cubicBezTo>
                    <a:pt x="3061" y="4236"/>
                    <a:pt x="2406" y="2319"/>
                    <a:pt x="1727" y="533"/>
                  </a:cubicBezTo>
                  <a:cubicBezTo>
                    <a:pt x="1599" y="203"/>
                    <a:pt x="1287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07043" y="625750"/>
              <a:ext cx="127648" cy="225984"/>
            </a:xfrm>
            <a:custGeom>
              <a:avLst/>
              <a:gdLst/>
              <a:ahLst/>
              <a:cxnLst/>
              <a:rect l="l" t="t" r="r" b="b"/>
              <a:pathLst>
                <a:path w="3989" h="7062" extrusionOk="0">
                  <a:moveTo>
                    <a:pt x="945" y="0"/>
                  </a:moveTo>
                  <a:cubicBezTo>
                    <a:pt x="852" y="0"/>
                    <a:pt x="758" y="16"/>
                    <a:pt x="667" y="49"/>
                  </a:cubicBezTo>
                  <a:cubicBezTo>
                    <a:pt x="226" y="204"/>
                    <a:pt x="0" y="680"/>
                    <a:pt x="155" y="1109"/>
                  </a:cubicBezTo>
                  <a:cubicBezTo>
                    <a:pt x="917" y="3299"/>
                    <a:pt x="1596" y="5026"/>
                    <a:pt x="2274" y="6562"/>
                  </a:cubicBezTo>
                  <a:cubicBezTo>
                    <a:pt x="2417" y="6871"/>
                    <a:pt x="2715" y="7062"/>
                    <a:pt x="3036" y="7062"/>
                  </a:cubicBezTo>
                  <a:cubicBezTo>
                    <a:pt x="3155" y="7062"/>
                    <a:pt x="3274" y="7038"/>
                    <a:pt x="3381" y="6990"/>
                  </a:cubicBezTo>
                  <a:cubicBezTo>
                    <a:pt x="3798" y="6800"/>
                    <a:pt x="3989" y="6300"/>
                    <a:pt x="3798" y="5883"/>
                  </a:cubicBezTo>
                  <a:cubicBezTo>
                    <a:pt x="3143" y="4395"/>
                    <a:pt x="2477" y="2704"/>
                    <a:pt x="1726" y="561"/>
                  </a:cubicBezTo>
                  <a:cubicBezTo>
                    <a:pt x="1614" y="214"/>
                    <a:pt x="1288" y="0"/>
                    <a:pt x="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805891" y="339734"/>
              <a:ext cx="172992" cy="199584"/>
            </a:xfrm>
            <a:custGeom>
              <a:avLst/>
              <a:gdLst/>
              <a:ahLst/>
              <a:cxnLst/>
              <a:rect l="l" t="t" r="r" b="b"/>
              <a:pathLst>
                <a:path w="5406" h="6237" extrusionOk="0">
                  <a:moveTo>
                    <a:pt x="4463" y="0"/>
                  </a:moveTo>
                  <a:cubicBezTo>
                    <a:pt x="4212" y="0"/>
                    <a:pt x="3965" y="111"/>
                    <a:pt x="3799" y="319"/>
                  </a:cubicBezTo>
                  <a:cubicBezTo>
                    <a:pt x="3072" y="1260"/>
                    <a:pt x="2334" y="2248"/>
                    <a:pt x="1524" y="3332"/>
                  </a:cubicBezTo>
                  <a:cubicBezTo>
                    <a:pt x="1132" y="3867"/>
                    <a:pt x="727" y="4379"/>
                    <a:pt x="310" y="4856"/>
                  </a:cubicBezTo>
                  <a:cubicBezTo>
                    <a:pt x="0" y="5201"/>
                    <a:pt x="36" y="5737"/>
                    <a:pt x="381" y="6034"/>
                  </a:cubicBezTo>
                  <a:cubicBezTo>
                    <a:pt x="548" y="6177"/>
                    <a:pt x="739" y="6237"/>
                    <a:pt x="941" y="6237"/>
                  </a:cubicBezTo>
                  <a:cubicBezTo>
                    <a:pt x="1167" y="6237"/>
                    <a:pt x="1405" y="6141"/>
                    <a:pt x="1572" y="5951"/>
                  </a:cubicBezTo>
                  <a:cubicBezTo>
                    <a:pt x="2013" y="5439"/>
                    <a:pt x="2453" y="4891"/>
                    <a:pt x="2870" y="4332"/>
                  </a:cubicBezTo>
                  <a:cubicBezTo>
                    <a:pt x="3668" y="3248"/>
                    <a:pt x="4406" y="2272"/>
                    <a:pt x="5120" y="1355"/>
                  </a:cubicBezTo>
                  <a:cubicBezTo>
                    <a:pt x="5406" y="986"/>
                    <a:pt x="5346" y="462"/>
                    <a:pt x="4977" y="176"/>
                  </a:cubicBezTo>
                  <a:cubicBezTo>
                    <a:pt x="4823" y="57"/>
                    <a:pt x="4642" y="0"/>
                    <a:pt x="4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499171" y="607350"/>
              <a:ext cx="228640" cy="126656"/>
            </a:xfrm>
            <a:custGeom>
              <a:avLst/>
              <a:gdLst/>
              <a:ahLst/>
              <a:cxnLst/>
              <a:rect l="l" t="t" r="r" b="b"/>
              <a:pathLst>
                <a:path w="7145" h="3958" extrusionOk="0">
                  <a:moveTo>
                    <a:pt x="6200" y="1"/>
                  </a:moveTo>
                  <a:cubicBezTo>
                    <a:pt x="6043" y="1"/>
                    <a:pt x="5883" y="44"/>
                    <a:pt x="5740" y="136"/>
                  </a:cubicBezTo>
                  <a:cubicBezTo>
                    <a:pt x="4156" y="1160"/>
                    <a:pt x="2466" y="1898"/>
                    <a:pt x="727" y="2315"/>
                  </a:cubicBezTo>
                  <a:cubicBezTo>
                    <a:pt x="287" y="2422"/>
                    <a:pt x="1" y="2874"/>
                    <a:pt x="108" y="3315"/>
                  </a:cubicBezTo>
                  <a:cubicBezTo>
                    <a:pt x="203" y="3708"/>
                    <a:pt x="549" y="3958"/>
                    <a:pt x="930" y="3958"/>
                  </a:cubicBezTo>
                  <a:cubicBezTo>
                    <a:pt x="989" y="3958"/>
                    <a:pt x="1061" y="3958"/>
                    <a:pt x="1120" y="3934"/>
                  </a:cubicBezTo>
                  <a:cubicBezTo>
                    <a:pt x="3049" y="3482"/>
                    <a:pt x="4906" y="2672"/>
                    <a:pt x="6645" y="1541"/>
                  </a:cubicBezTo>
                  <a:cubicBezTo>
                    <a:pt x="7038" y="1279"/>
                    <a:pt x="7145" y="767"/>
                    <a:pt x="6895" y="374"/>
                  </a:cubicBezTo>
                  <a:cubicBezTo>
                    <a:pt x="6736" y="132"/>
                    <a:pt x="6472" y="1"/>
                    <a:pt x="6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142179" y="626838"/>
              <a:ext cx="232064" cy="115936"/>
            </a:xfrm>
            <a:custGeom>
              <a:avLst/>
              <a:gdLst/>
              <a:ahLst/>
              <a:cxnLst/>
              <a:rect l="l" t="t" r="r" b="b"/>
              <a:pathLst>
                <a:path w="7252" h="3623" extrusionOk="0">
                  <a:moveTo>
                    <a:pt x="960" y="0"/>
                  </a:moveTo>
                  <a:cubicBezTo>
                    <a:pt x="679" y="0"/>
                    <a:pt x="403" y="143"/>
                    <a:pt x="239" y="408"/>
                  </a:cubicBezTo>
                  <a:cubicBezTo>
                    <a:pt x="1" y="801"/>
                    <a:pt x="132" y="1313"/>
                    <a:pt x="525" y="1551"/>
                  </a:cubicBezTo>
                  <a:cubicBezTo>
                    <a:pt x="2275" y="2622"/>
                    <a:pt x="4192" y="3313"/>
                    <a:pt x="6228" y="3611"/>
                  </a:cubicBezTo>
                  <a:cubicBezTo>
                    <a:pt x="6275" y="3623"/>
                    <a:pt x="6311" y="3623"/>
                    <a:pt x="6347" y="3623"/>
                  </a:cubicBezTo>
                  <a:cubicBezTo>
                    <a:pt x="6764" y="3623"/>
                    <a:pt x="7121" y="3325"/>
                    <a:pt x="7180" y="2908"/>
                  </a:cubicBezTo>
                  <a:cubicBezTo>
                    <a:pt x="7252" y="2456"/>
                    <a:pt x="6930" y="2027"/>
                    <a:pt x="6478" y="1956"/>
                  </a:cubicBezTo>
                  <a:cubicBezTo>
                    <a:pt x="4656" y="1694"/>
                    <a:pt x="2954" y="1075"/>
                    <a:pt x="1394" y="122"/>
                  </a:cubicBezTo>
                  <a:cubicBezTo>
                    <a:pt x="1258" y="40"/>
                    <a:pt x="1108" y="0"/>
                    <a:pt x="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12067" y="1718"/>
              <a:ext cx="82336" cy="204992"/>
            </a:xfrm>
            <a:custGeom>
              <a:avLst/>
              <a:gdLst/>
              <a:ahLst/>
              <a:cxnLst/>
              <a:rect l="l" t="t" r="r" b="b"/>
              <a:pathLst>
                <a:path w="2573" h="6406" extrusionOk="0">
                  <a:moveTo>
                    <a:pt x="834" y="0"/>
                  </a:moveTo>
                  <a:cubicBezTo>
                    <a:pt x="334" y="1691"/>
                    <a:pt x="60" y="3560"/>
                    <a:pt x="12" y="5548"/>
                  </a:cubicBezTo>
                  <a:cubicBezTo>
                    <a:pt x="0" y="6013"/>
                    <a:pt x="369" y="6394"/>
                    <a:pt x="822" y="6406"/>
                  </a:cubicBezTo>
                  <a:lnTo>
                    <a:pt x="846" y="6406"/>
                  </a:lnTo>
                  <a:cubicBezTo>
                    <a:pt x="1298" y="6406"/>
                    <a:pt x="1679" y="6048"/>
                    <a:pt x="1679" y="5596"/>
                  </a:cubicBezTo>
                  <a:cubicBezTo>
                    <a:pt x="1739" y="3619"/>
                    <a:pt x="2024" y="1786"/>
                    <a:pt x="2536" y="155"/>
                  </a:cubicBezTo>
                  <a:cubicBezTo>
                    <a:pt x="2548" y="95"/>
                    <a:pt x="2560" y="48"/>
                    <a:pt x="2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63299" y="1352054"/>
              <a:ext cx="81184" cy="150816"/>
            </a:xfrm>
            <a:custGeom>
              <a:avLst/>
              <a:gdLst/>
              <a:ahLst/>
              <a:cxnLst/>
              <a:rect l="l" t="t" r="r" b="b"/>
              <a:pathLst>
                <a:path w="2537" h="4713" extrusionOk="0">
                  <a:moveTo>
                    <a:pt x="943" y="1"/>
                  </a:moveTo>
                  <a:cubicBezTo>
                    <a:pt x="766" y="1"/>
                    <a:pt x="589" y="58"/>
                    <a:pt x="442" y="176"/>
                  </a:cubicBezTo>
                  <a:cubicBezTo>
                    <a:pt x="72" y="462"/>
                    <a:pt x="1" y="986"/>
                    <a:pt x="287" y="1355"/>
                  </a:cubicBezTo>
                  <a:cubicBezTo>
                    <a:pt x="1275" y="2629"/>
                    <a:pt x="2037" y="3831"/>
                    <a:pt x="2537" y="4713"/>
                  </a:cubicBezTo>
                  <a:lnTo>
                    <a:pt x="2537" y="1581"/>
                  </a:lnTo>
                  <a:cubicBezTo>
                    <a:pt x="2251" y="1176"/>
                    <a:pt x="1942" y="760"/>
                    <a:pt x="1608" y="331"/>
                  </a:cubicBezTo>
                  <a:cubicBezTo>
                    <a:pt x="1441" y="115"/>
                    <a:pt x="1192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30339" y="336054"/>
              <a:ext cx="138336" cy="219648"/>
            </a:xfrm>
            <a:custGeom>
              <a:avLst/>
              <a:gdLst/>
              <a:ahLst/>
              <a:cxnLst/>
              <a:rect l="l" t="t" r="r" b="b"/>
              <a:pathLst>
                <a:path w="4323" h="6864" extrusionOk="0">
                  <a:moveTo>
                    <a:pt x="924" y="1"/>
                  </a:moveTo>
                  <a:cubicBezTo>
                    <a:pt x="851" y="1"/>
                    <a:pt x="777" y="10"/>
                    <a:pt x="703" y="29"/>
                  </a:cubicBezTo>
                  <a:cubicBezTo>
                    <a:pt x="263" y="149"/>
                    <a:pt x="1" y="613"/>
                    <a:pt x="120" y="1053"/>
                  </a:cubicBezTo>
                  <a:cubicBezTo>
                    <a:pt x="668" y="3066"/>
                    <a:pt x="1537" y="4911"/>
                    <a:pt x="2704" y="6518"/>
                  </a:cubicBezTo>
                  <a:cubicBezTo>
                    <a:pt x="2858" y="6745"/>
                    <a:pt x="3120" y="6864"/>
                    <a:pt x="3382" y="6864"/>
                  </a:cubicBezTo>
                  <a:cubicBezTo>
                    <a:pt x="3549" y="6864"/>
                    <a:pt x="3716" y="6816"/>
                    <a:pt x="3870" y="6709"/>
                  </a:cubicBezTo>
                  <a:cubicBezTo>
                    <a:pt x="4240" y="6435"/>
                    <a:pt x="4323" y="5911"/>
                    <a:pt x="4049" y="5542"/>
                  </a:cubicBezTo>
                  <a:cubicBezTo>
                    <a:pt x="3001" y="4090"/>
                    <a:pt x="2227" y="2435"/>
                    <a:pt x="1727" y="613"/>
                  </a:cubicBezTo>
                  <a:cubicBezTo>
                    <a:pt x="1628" y="244"/>
                    <a:pt x="1295" y="1"/>
                    <a:pt x="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770691" y="1137846"/>
              <a:ext cx="223680" cy="136800"/>
            </a:xfrm>
            <a:custGeom>
              <a:avLst/>
              <a:gdLst/>
              <a:ahLst/>
              <a:cxnLst/>
              <a:rect l="l" t="t" r="r" b="b"/>
              <a:pathLst>
                <a:path w="6990" h="4275" extrusionOk="0">
                  <a:moveTo>
                    <a:pt x="945" y="0"/>
                  </a:moveTo>
                  <a:cubicBezTo>
                    <a:pt x="571" y="0"/>
                    <a:pt x="221" y="247"/>
                    <a:pt x="120" y="631"/>
                  </a:cubicBezTo>
                  <a:cubicBezTo>
                    <a:pt x="1" y="1072"/>
                    <a:pt x="275" y="1536"/>
                    <a:pt x="715" y="1643"/>
                  </a:cubicBezTo>
                  <a:cubicBezTo>
                    <a:pt x="2358" y="2072"/>
                    <a:pt x="3978" y="2905"/>
                    <a:pt x="5537" y="4096"/>
                  </a:cubicBezTo>
                  <a:cubicBezTo>
                    <a:pt x="5692" y="4215"/>
                    <a:pt x="5871" y="4275"/>
                    <a:pt x="6049" y="4275"/>
                  </a:cubicBezTo>
                  <a:cubicBezTo>
                    <a:pt x="6299" y="4275"/>
                    <a:pt x="6549" y="4156"/>
                    <a:pt x="6704" y="3941"/>
                  </a:cubicBezTo>
                  <a:cubicBezTo>
                    <a:pt x="6990" y="3572"/>
                    <a:pt x="6919" y="3048"/>
                    <a:pt x="6561" y="2775"/>
                  </a:cubicBezTo>
                  <a:cubicBezTo>
                    <a:pt x="4823" y="1441"/>
                    <a:pt x="3001" y="512"/>
                    <a:pt x="1144" y="24"/>
                  </a:cubicBezTo>
                  <a:cubicBezTo>
                    <a:pt x="1078" y="8"/>
                    <a:pt x="1011" y="0"/>
                    <a:pt x="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463235" y="959478"/>
              <a:ext cx="192832" cy="180288"/>
            </a:xfrm>
            <a:custGeom>
              <a:avLst/>
              <a:gdLst/>
              <a:ahLst/>
              <a:cxnLst/>
              <a:rect l="l" t="t" r="r" b="b"/>
              <a:pathLst>
                <a:path w="6026" h="5634" extrusionOk="0">
                  <a:moveTo>
                    <a:pt x="946" y="0"/>
                  </a:moveTo>
                  <a:cubicBezTo>
                    <a:pt x="780" y="0"/>
                    <a:pt x="613" y="51"/>
                    <a:pt x="465" y="157"/>
                  </a:cubicBezTo>
                  <a:cubicBezTo>
                    <a:pt x="84" y="419"/>
                    <a:pt x="1" y="943"/>
                    <a:pt x="263" y="1324"/>
                  </a:cubicBezTo>
                  <a:cubicBezTo>
                    <a:pt x="1596" y="3193"/>
                    <a:pt x="3025" y="4562"/>
                    <a:pt x="4644" y="5515"/>
                  </a:cubicBezTo>
                  <a:cubicBezTo>
                    <a:pt x="4775" y="5598"/>
                    <a:pt x="4930" y="5634"/>
                    <a:pt x="5073" y="5634"/>
                  </a:cubicBezTo>
                  <a:cubicBezTo>
                    <a:pt x="5358" y="5634"/>
                    <a:pt x="5632" y="5479"/>
                    <a:pt x="5787" y="5217"/>
                  </a:cubicBezTo>
                  <a:cubicBezTo>
                    <a:pt x="6025" y="4824"/>
                    <a:pt x="5894" y="4312"/>
                    <a:pt x="5489" y="4074"/>
                  </a:cubicBezTo>
                  <a:cubicBezTo>
                    <a:pt x="4084" y="3241"/>
                    <a:pt x="2822" y="2026"/>
                    <a:pt x="1632" y="359"/>
                  </a:cubicBezTo>
                  <a:cubicBezTo>
                    <a:pt x="1464" y="126"/>
                    <a:pt x="1207" y="0"/>
                    <a:pt x="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31715" y="4975094"/>
              <a:ext cx="174144" cy="170144"/>
            </a:xfrm>
            <a:custGeom>
              <a:avLst/>
              <a:gdLst/>
              <a:ahLst/>
              <a:cxnLst/>
              <a:rect l="l" t="t" r="r" b="b"/>
              <a:pathLst>
                <a:path w="5442" h="5317" extrusionOk="0">
                  <a:moveTo>
                    <a:pt x="953" y="1"/>
                  </a:moveTo>
                  <a:cubicBezTo>
                    <a:pt x="687" y="1"/>
                    <a:pt x="424" y="127"/>
                    <a:pt x="262" y="363"/>
                  </a:cubicBezTo>
                  <a:cubicBezTo>
                    <a:pt x="0" y="744"/>
                    <a:pt x="95" y="1256"/>
                    <a:pt x="465" y="1530"/>
                  </a:cubicBezTo>
                  <a:cubicBezTo>
                    <a:pt x="1346" y="2125"/>
                    <a:pt x="2012" y="2875"/>
                    <a:pt x="2524" y="3816"/>
                  </a:cubicBezTo>
                  <a:cubicBezTo>
                    <a:pt x="2810" y="4340"/>
                    <a:pt x="3155" y="4840"/>
                    <a:pt x="3548" y="5316"/>
                  </a:cubicBezTo>
                  <a:lnTo>
                    <a:pt x="5429" y="5316"/>
                  </a:lnTo>
                  <a:cubicBezTo>
                    <a:pt x="5441" y="5090"/>
                    <a:pt x="5370" y="4852"/>
                    <a:pt x="5203" y="4673"/>
                  </a:cubicBezTo>
                  <a:cubicBezTo>
                    <a:pt x="4727" y="4161"/>
                    <a:pt x="4310" y="3602"/>
                    <a:pt x="3989" y="3006"/>
                  </a:cubicBezTo>
                  <a:cubicBezTo>
                    <a:pt x="3370" y="1863"/>
                    <a:pt x="2501" y="899"/>
                    <a:pt x="1429" y="149"/>
                  </a:cubicBezTo>
                  <a:cubicBezTo>
                    <a:pt x="1284" y="49"/>
                    <a:pt x="1118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3011" y="3420118"/>
              <a:ext cx="185568" cy="187008"/>
            </a:xfrm>
            <a:custGeom>
              <a:avLst/>
              <a:gdLst/>
              <a:ahLst/>
              <a:cxnLst/>
              <a:rect l="l" t="t" r="r" b="b"/>
              <a:pathLst>
                <a:path w="5799" h="5844" extrusionOk="0">
                  <a:moveTo>
                    <a:pt x="955" y="1"/>
                  </a:moveTo>
                  <a:cubicBezTo>
                    <a:pt x="672" y="1"/>
                    <a:pt x="394" y="146"/>
                    <a:pt x="239" y="402"/>
                  </a:cubicBezTo>
                  <a:cubicBezTo>
                    <a:pt x="1" y="795"/>
                    <a:pt x="131" y="1319"/>
                    <a:pt x="524" y="1557"/>
                  </a:cubicBezTo>
                  <a:cubicBezTo>
                    <a:pt x="2036" y="2474"/>
                    <a:pt x="3275" y="3808"/>
                    <a:pt x="4096" y="5391"/>
                  </a:cubicBezTo>
                  <a:cubicBezTo>
                    <a:pt x="4251" y="5677"/>
                    <a:pt x="4537" y="5844"/>
                    <a:pt x="4846" y="5844"/>
                  </a:cubicBezTo>
                  <a:cubicBezTo>
                    <a:pt x="4965" y="5844"/>
                    <a:pt x="5096" y="5820"/>
                    <a:pt x="5227" y="5748"/>
                  </a:cubicBezTo>
                  <a:cubicBezTo>
                    <a:pt x="5632" y="5546"/>
                    <a:pt x="5799" y="5034"/>
                    <a:pt x="5585" y="4629"/>
                  </a:cubicBezTo>
                  <a:cubicBezTo>
                    <a:pt x="4620" y="2760"/>
                    <a:pt x="3168" y="1200"/>
                    <a:pt x="1394" y="129"/>
                  </a:cubicBezTo>
                  <a:cubicBezTo>
                    <a:pt x="1257" y="42"/>
                    <a:pt x="1105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275" y="3732054"/>
              <a:ext cx="102144" cy="231680"/>
            </a:xfrm>
            <a:custGeom>
              <a:avLst/>
              <a:gdLst/>
              <a:ahLst/>
              <a:cxnLst/>
              <a:rect l="l" t="t" r="r" b="b"/>
              <a:pathLst>
                <a:path w="3192" h="7240" extrusionOk="0">
                  <a:moveTo>
                    <a:pt x="2347" y="1"/>
                  </a:moveTo>
                  <a:cubicBezTo>
                    <a:pt x="1893" y="1"/>
                    <a:pt x="1524" y="354"/>
                    <a:pt x="1500" y="810"/>
                  </a:cubicBezTo>
                  <a:cubicBezTo>
                    <a:pt x="1453" y="2549"/>
                    <a:pt x="1012" y="4299"/>
                    <a:pt x="191" y="6037"/>
                  </a:cubicBezTo>
                  <a:cubicBezTo>
                    <a:pt x="0" y="6466"/>
                    <a:pt x="179" y="6954"/>
                    <a:pt x="595" y="7156"/>
                  </a:cubicBezTo>
                  <a:cubicBezTo>
                    <a:pt x="715" y="7204"/>
                    <a:pt x="834" y="7240"/>
                    <a:pt x="953" y="7240"/>
                  </a:cubicBezTo>
                  <a:cubicBezTo>
                    <a:pt x="1262" y="7240"/>
                    <a:pt x="1572" y="7061"/>
                    <a:pt x="1715" y="6752"/>
                  </a:cubicBezTo>
                  <a:cubicBezTo>
                    <a:pt x="2620" y="4811"/>
                    <a:pt x="3120" y="2823"/>
                    <a:pt x="3179" y="858"/>
                  </a:cubicBezTo>
                  <a:cubicBezTo>
                    <a:pt x="3191" y="406"/>
                    <a:pt x="2834" y="13"/>
                    <a:pt x="2370" y="1"/>
                  </a:cubicBezTo>
                  <a:cubicBezTo>
                    <a:pt x="2362" y="1"/>
                    <a:pt x="2354" y="1"/>
                    <a:pt x="2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7811" y="4919926"/>
              <a:ext cx="239296" cy="57664"/>
            </a:xfrm>
            <a:custGeom>
              <a:avLst/>
              <a:gdLst/>
              <a:ahLst/>
              <a:cxnLst/>
              <a:rect l="l" t="t" r="r" b="b"/>
              <a:pathLst>
                <a:path w="7478" h="1802" extrusionOk="0">
                  <a:moveTo>
                    <a:pt x="6647" y="1"/>
                  </a:moveTo>
                  <a:cubicBezTo>
                    <a:pt x="6626" y="1"/>
                    <a:pt x="6605" y="2"/>
                    <a:pt x="6585" y="3"/>
                  </a:cubicBezTo>
                  <a:cubicBezTo>
                    <a:pt x="5489" y="51"/>
                    <a:pt x="4060" y="123"/>
                    <a:pt x="2667" y="123"/>
                  </a:cubicBezTo>
                  <a:cubicBezTo>
                    <a:pt x="2036" y="123"/>
                    <a:pt x="1453" y="111"/>
                    <a:pt x="893" y="87"/>
                  </a:cubicBezTo>
                  <a:cubicBezTo>
                    <a:pt x="872" y="85"/>
                    <a:pt x="852" y="84"/>
                    <a:pt x="831" y="84"/>
                  </a:cubicBezTo>
                  <a:cubicBezTo>
                    <a:pt x="394" y="84"/>
                    <a:pt x="35" y="441"/>
                    <a:pt x="12" y="873"/>
                  </a:cubicBezTo>
                  <a:cubicBezTo>
                    <a:pt x="0" y="1337"/>
                    <a:pt x="346" y="1730"/>
                    <a:pt x="810" y="1754"/>
                  </a:cubicBezTo>
                  <a:cubicBezTo>
                    <a:pt x="1393" y="1777"/>
                    <a:pt x="2001" y="1801"/>
                    <a:pt x="2667" y="1801"/>
                  </a:cubicBezTo>
                  <a:cubicBezTo>
                    <a:pt x="4096" y="1789"/>
                    <a:pt x="5549" y="1730"/>
                    <a:pt x="6668" y="1670"/>
                  </a:cubicBezTo>
                  <a:cubicBezTo>
                    <a:pt x="7132" y="1647"/>
                    <a:pt x="7477" y="1254"/>
                    <a:pt x="7454" y="789"/>
                  </a:cubicBezTo>
                  <a:cubicBezTo>
                    <a:pt x="7431" y="346"/>
                    <a:pt x="7072" y="1"/>
                    <a:pt x="6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" y="3508182"/>
              <a:ext cx="94880" cy="119520"/>
            </a:xfrm>
            <a:custGeom>
              <a:avLst/>
              <a:gdLst/>
              <a:ahLst/>
              <a:cxnLst/>
              <a:rect l="l" t="t" r="r" b="b"/>
              <a:pathLst>
                <a:path w="2965" h="3735" extrusionOk="0">
                  <a:moveTo>
                    <a:pt x="2031" y="0"/>
                  </a:moveTo>
                  <a:cubicBezTo>
                    <a:pt x="1812" y="0"/>
                    <a:pt x="1594" y="87"/>
                    <a:pt x="1429" y="258"/>
                  </a:cubicBezTo>
                  <a:cubicBezTo>
                    <a:pt x="893" y="829"/>
                    <a:pt x="405" y="1449"/>
                    <a:pt x="0" y="2103"/>
                  </a:cubicBezTo>
                  <a:lnTo>
                    <a:pt x="0" y="3568"/>
                  </a:lnTo>
                  <a:cubicBezTo>
                    <a:pt x="24" y="3580"/>
                    <a:pt x="48" y="3604"/>
                    <a:pt x="83" y="3615"/>
                  </a:cubicBezTo>
                  <a:cubicBezTo>
                    <a:pt x="214" y="3699"/>
                    <a:pt x="357" y="3735"/>
                    <a:pt x="500" y="3735"/>
                  </a:cubicBezTo>
                  <a:cubicBezTo>
                    <a:pt x="786" y="3735"/>
                    <a:pt x="1072" y="3580"/>
                    <a:pt x="1226" y="3306"/>
                  </a:cubicBezTo>
                  <a:cubicBezTo>
                    <a:pt x="1607" y="2627"/>
                    <a:pt x="2084" y="1996"/>
                    <a:pt x="2643" y="1413"/>
                  </a:cubicBezTo>
                  <a:cubicBezTo>
                    <a:pt x="2965" y="1079"/>
                    <a:pt x="2953" y="544"/>
                    <a:pt x="2607" y="234"/>
                  </a:cubicBezTo>
                  <a:cubicBezTo>
                    <a:pt x="2445" y="78"/>
                    <a:pt x="2238" y="0"/>
                    <a:pt x="2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76995" y="4909366"/>
              <a:ext cx="240064" cy="60608"/>
            </a:xfrm>
            <a:custGeom>
              <a:avLst/>
              <a:gdLst/>
              <a:ahLst/>
              <a:cxnLst/>
              <a:rect l="l" t="t" r="r" b="b"/>
              <a:pathLst>
                <a:path w="7502" h="1894" extrusionOk="0">
                  <a:moveTo>
                    <a:pt x="2715" y="0"/>
                  </a:moveTo>
                  <a:cubicBezTo>
                    <a:pt x="2132" y="0"/>
                    <a:pt x="1513" y="12"/>
                    <a:pt x="822" y="36"/>
                  </a:cubicBezTo>
                  <a:cubicBezTo>
                    <a:pt x="370" y="48"/>
                    <a:pt x="1" y="441"/>
                    <a:pt x="12" y="905"/>
                  </a:cubicBezTo>
                  <a:cubicBezTo>
                    <a:pt x="36" y="1350"/>
                    <a:pt x="405" y="1715"/>
                    <a:pt x="860" y="1715"/>
                  </a:cubicBezTo>
                  <a:cubicBezTo>
                    <a:pt x="867" y="1715"/>
                    <a:pt x="874" y="1715"/>
                    <a:pt x="882" y="1715"/>
                  </a:cubicBezTo>
                  <a:cubicBezTo>
                    <a:pt x="1548" y="1691"/>
                    <a:pt x="2156" y="1679"/>
                    <a:pt x="2715" y="1679"/>
                  </a:cubicBezTo>
                  <a:cubicBezTo>
                    <a:pt x="4168" y="1679"/>
                    <a:pt x="5418" y="1750"/>
                    <a:pt x="6513" y="1881"/>
                  </a:cubicBezTo>
                  <a:cubicBezTo>
                    <a:pt x="6549" y="1893"/>
                    <a:pt x="6585" y="1893"/>
                    <a:pt x="6620" y="1893"/>
                  </a:cubicBezTo>
                  <a:cubicBezTo>
                    <a:pt x="7037" y="1893"/>
                    <a:pt x="7394" y="1584"/>
                    <a:pt x="7442" y="1167"/>
                  </a:cubicBezTo>
                  <a:cubicBezTo>
                    <a:pt x="7501" y="703"/>
                    <a:pt x="7180" y="286"/>
                    <a:pt x="6728" y="226"/>
                  </a:cubicBezTo>
                  <a:cubicBezTo>
                    <a:pt x="5549" y="83"/>
                    <a:pt x="4239" y="0"/>
                    <a:pt x="2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3091" y="4761110"/>
              <a:ext cx="192448" cy="179136"/>
            </a:xfrm>
            <a:custGeom>
              <a:avLst/>
              <a:gdLst/>
              <a:ahLst/>
              <a:cxnLst/>
              <a:rect l="l" t="t" r="r" b="b"/>
              <a:pathLst>
                <a:path w="6014" h="5598" extrusionOk="0">
                  <a:moveTo>
                    <a:pt x="950" y="1"/>
                  </a:moveTo>
                  <a:cubicBezTo>
                    <a:pt x="797" y="1"/>
                    <a:pt x="641" y="43"/>
                    <a:pt x="501" y="133"/>
                  </a:cubicBezTo>
                  <a:cubicBezTo>
                    <a:pt x="108" y="383"/>
                    <a:pt x="1" y="906"/>
                    <a:pt x="251" y="1287"/>
                  </a:cubicBezTo>
                  <a:cubicBezTo>
                    <a:pt x="668" y="1930"/>
                    <a:pt x="1144" y="2585"/>
                    <a:pt x="1668" y="3240"/>
                  </a:cubicBezTo>
                  <a:cubicBezTo>
                    <a:pt x="2442" y="4204"/>
                    <a:pt x="3466" y="4966"/>
                    <a:pt x="4716" y="5526"/>
                  </a:cubicBezTo>
                  <a:cubicBezTo>
                    <a:pt x="4823" y="5574"/>
                    <a:pt x="4942" y="5597"/>
                    <a:pt x="5061" y="5597"/>
                  </a:cubicBezTo>
                  <a:cubicBezTo>
                    <a:pt x="5382" y="5597"/>
                    <a:pt x="5680" y="5407"/>
                    <a:pt x="5823" y="5097"/>
                  </a:cubicBezTo>
                  <a:cubicBezTo>
                    <a:pt x="6013" y="4669"/>
                    <a:pt x="5823" y="4181"/>
                    <a:pt x="5394" y="3990"/>
                  </a:cubicBezTo>
                  <a:cubicBezTo>
                    <a:pt x="4382" y="3538"/>
                    <a:pt x="3585" y="2954"/>
                    <a:pt x="2965" y="2180"/>
                  </a:cubicBezTo>
                  <a:cubicBezTo>
                    <a:pt x="2477" y="1585"/>
                    <a:pt x="2037" y="978"/>
                    <a:pt x="1656" y="383"/>
                  </a:cubicBezTo>
                  <a:cubicBezTo>
                    <a:pt x="1495" y="138"/>
                    <a:pt x="1226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4323" y="4069526"/>
              <a:ext cx="146336" cy="217312"/>
            </a:xfrm>
            <a:custGeom>
              <a:avLst/>
              <a:gdLst/>
              <a:ahLst/>
              <a:cxnLst/>
              <a:rect l="l" t="t" r="r" b="b"/>
              <a:pathLst>
                <a:path w="4573" h="6791" extrusionOk="0">
                  <a:moveTo>
                    <a:pt x="3612" y="1"/>
                  </a:moveTo>
                  <a:cubicBezTo>
                    <a:pt x="3325" y="1"/>
                    <a:pt x="3042" y="149"/>
                    <a:pt x="2882" y="420"/>
                  </a:cubicBezTo>
                  <a:cubicBezTo>
                    <a:pt x="1775" y="2349"/>
                    <a:pt x="894" y="4052"/>
                    <a:pt x="191" y="5612"/>
                  </a:cubicBezTo>
                  <a:cubicBezTo>
                    <a:pt x="1" y="6040"/>
                    <a:pt x="180" y="6528"/>
                    <a:pt x="608" y="6719"/>
                  </a:cubicBezTo>
                  <a:cubicBezTo>
                    <a:pt x="715" y="6778"/>
                    <a:pt x="834" y="6790"/>
                    <a:pt x="953" y="6790"/>
                  </a:cubicBezTo>
                  <a:cubicBezTo>
                    <a:pt x="1263" y="6790"/>
                    <a:pt x="1573" y="6612"/>
                    <a:pt x="1715" y="6302"/>
                  </a:cubicBezTo>
                  <a:cubicBezTo>
                    <a:pt x="2394" y="4790"/>
                    <a:pt x="3251" y="3135"/>
                    <a:pt x="4335" y="1254"/>
                  </a:cubicBezTo>
                  <a:cubicBezTo>
                    <a:pt x="4573" y="861"/>
                    <a:pt x="4430" y="349"/>
                    <a:pt x="4025" y="111"/>
                  </a:cubicBezTo>
                  <a:cubicBezTo>
                    <a:pt x="3896" y="36"/>
                    <a:pt x="3754" y="1"/>
                    <a:pt x="3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8819" y="4408150"/>
              <a:ext cx="66304" cy="237216"/>
            </a:xfrm>
            <a:custGeom>
              <a:avLst/>
              <a:gdLst/>
              <a:ahLst/>
              <a:cxnLst/>
              <a:rect l="l" t="t" r="r" b="b"/>
              <a:pathLst>
                <a:path w="2072" h="7413" extrusionOk="0">
                  <a:moveTo>
                    <a:pt x="1163" y="1"/>
                  </a:moveTo>
                  <a:cubicBezTo>
                    <a:pt x="773" y="1"/>
                    <a:pt x="418" y="278"/>
                    <a:pt x="345" y="673"/>
                  </a:cubicBezTo>
                  <a:cubicBezTo>
                    <a:pt x="107" y="1816"/>
                    <a:pt x="0" y="2935"/>
                    <a:pt x="0" y="4007"/>
                  </a:cubicBezTo>
                  <a:cubicBezTo>
                    <a:pt x="0" y="4924"/>
                    <a:pt x="83" y="5840"/>
                    <a:pt x="250" y="6733"/>
                  </a:cubicBezTo>
                  <a:cubicBezTo>
                    <a:pt x="333" y="7126"/>
                    <a:pt x="679" y="7412"/>
                    <a:pt x="1072" y="7412"/>
                  </a:cubicBezTo>
                  <a:cubicBezTo>
                    <a:pt x="1131" y="7412"/>
                    <a:pt x="1179" y="7400"/>
                    <a:pt x="1238" y="7388"/>
                  </a:cubicBezTo>
                  <a:cubicBezTo>
                    <a:pt x="1691" y="7305"/>
                    <a:pt x="1988" y="6864"/>
                    <a:pt x="1893" y="6412"/>
                  </a:cubicBezTo>
                  <a:cubicBezTo>
                    <a:pt x="1738" y="5626"/>
                    <a:pt x="1667" y="4817"/>
                    <a:pt x="1667" y="4007"/>
                  </a:cubicBezTo>
                  <a:cubicBezTo>
                    <a:pt x="1667" y="3042"/>
                    <a:pt x="1774" y="2042"/>
                    <a:pt x="1988" y="1007"/>
                  </a:cubicBezTo>
                  <a:cubicBezTo>
                    <a:pt x="2072" y="554"/>
                    <a:pt x="1786" y="114"/>
                    <a:pt x="1334" y="18"/>
                  </a:cubicBezTo>
                  <a:cubicBezTo>
                    <a:pt x="1277" y="6"/>
                    <a:pt x="1220" y="1"/>
                    <a:pt x="1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7907" y="3370102"/>
              <a:ext cx="237408" cy="90336"/>
            </a:xfrm>
            <a:custGeom>
              <a:avLst/>
              <a:gdLst/>
              <a:ahLst/>
              <a:cxnLst/>
              <a:rect l="l" t="t" r="r" b="b"/>
              <a:pathLst>
                <a:path w="7419" h="2823" extrusionOk="0">
                  <a:moveTo>
                    <a:pt x="6323" y="1"/>
                  </a:moveTo>
                  <a:cubicBezTo>
                    <a:pt x="4573" y="1"/>
                    <a:pt x="2787" y="346"/>
                    <a:pt x="1025" y="1049"/>
                  </a:cubicBezTo>
                  <a:cubicBezTo>
                    <a:pt x="894" y="1108"/>
                    <a:pt x="763" y="1156"/>
                    <a:pt x="632" y="1215"/>
                  </a:cubicBezTo>
                  <a:cubicBezTo>
                    <a:pt x="203" y="1394"/>
                    <a:pt x="1" y="1882"/>
                    <a:pt x="179" y="2311"/>
                  </a:cubicBezTo>
                  <a:cubicBezTo>
                    <a:pt x="322" y="2632"/>
                    <a:pt x="632" y="2823"/>
                    <a:pt x="953" y="2823"/>
                  </a:cubicBezTo>
                  <a:cubicBezTo>
                    <a:pt x="1061" y="2823"/>
                    <a:pt x="1168" y="2799"/>
                    <a:pt x="1275" y="2751"/>
                  </a:cubicBezTo>
                  <a:cubicBezTo>
                    <a:pt x="1394" y="2704"/>
                    <a:pt x="1513" y="2656"/>
                    <a:pt x="1632" y="2608"/>
                  </a:cubicBezTo>
                  <a:cubicBezTo>
                    <a:pt x="3228" y="1977"/>
                    <a:pt x="4835" y="1667"/>
                    <a:pt x="6378" y="1667"/>
                  </a:cubicBezTo>
                  <a:cubicBezTo>
                    <a:pt x="6435" y="1667"/>
                    <a:pt x="6492" y="1667"/>
                    <a:pt x="6549" y="1668"/>
                  </a:cubicBezTo>
                  <a:cubicBezTo>
                    <a:pt x="6563" y="1669"/>
                    <a:pt x="6577" y="1669"/>
                    <a:pt x="6591" y="1669"/>
                  </a:cubicBezTo>
                  <a:cubicBezTo>
                    <a:pt x="7036" y="1669"/>
                    <a:pt x="7395" y="1297"/>
                    <a:pt x="7407" y="858"/>
                  </a:cubicBezTo>
                  <a:cubicBezTo>
                    <a:pt x="7418" y="394"/>
                    <a:pt x="7049" y="13"/>
                    <a:pt x="6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729429" y="827775"/>
            <a:ext cx="44955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64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8"/>
          <p:cNvSpPr/>
          <p:nvPr/>
        </p:nvSpPr>
        <p:spPr>
          <a:xfrm rot="10800000" flipH="1">
            <a:off x="613872" y="4666687"/>
            <a:ext cx="235872" cy="106656"/>
          </a:xfrm>
          <a:custGeom>
            <a:avLst/>
            <a:gdLst/>
            <a:ahLst/>
            <a:cxnLst/>
            <a:rect l="l" t="t" r="r" b="b"/>
            <a:pathLst>
              <a:path w="7371" h="3333" extrusionOk="0">
                <a:moveTo>
                  <a:pt x="6465" y="0"/>
                </a:moveTo>
                <a:cubicBezTo>
                  <a:pt x="6422" y="0"/>
                  <a:pt x="6379" y="4"/>
                  <a:pt x="6335" y="11"/>
                </a:cubicBezTo>
                <a:cubicBezTo>
                  <a:pt x="4204" y="356"/>
                  <a:pt x="2263" y="939"/>
                  <a:pt x="596" y="1737"/>
                </a:cubicBezTo>
                <a:cubicBezTo>
                  <a:pt x="179" y="1939"/>
                  <a:pt x="1" y="2440"/>
                  <a:pt x="203" y="2856"/>
                </a:cubicBezTo>
                <a:cubicBezTo>
                  <a:pt x="346" y="3154"/>
                  <a:pt x="644" y="3332"/>
                  <a:pt x="953" y="3332"/>
                </a:cubicBezTo>
                <a:cubicBezTo>
                  <a:pt x="1084" y="3332"/>
                  <a:pt x="1203" y="3309"/>
                  <a:pt x="1322" y="3249"/>
                </a:cubicBezTo>
                <a:cubicBezTo>
                  <a:pt x="2846" y="2511"/>
                  <a:pt x="4620" y="1975"/>
                  <a:pt x="6597" y="1666"/>
                </a:cubicBezTo>
                <a:cubicBezTo>
                  <a:pt x="7061" y="1582"/>
                  <a:pt x="7371" y="1154"/>
                  <a:pt x="7287" y="701"/>
                </a:cubicBezTo>
                <a:cubicBezTo>
                  <a:pt x="7223" y="293"/>
                  <a:pt x="6867" y="0"/>
                  <a:pt x="64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8"/>
          <p:cNvSpPr/>
          <p:nvPr/>
        </p:nvSpPr>
        <p:spPr>
          <a:xfrm rot="10800000" flipH="1">
            <a:off x="21808" y="4250623"/>
            <a:ext cx="233184" cy="117856"/>
          </a:xfrm>
          <a:custGeom>
            <a:avLst/>
            <a:gdLst/>
            <a:ahLst/>
            <a:cxnLst/>
            <a:rect l="l" t="t" r="r" b="b"/>
            <a:pathLst>
              <a:path w="7287" h="3683" extrusionOk="0">
                <a:moveTo>
                  <a:pt x="6336" y="1"/>
                </a:moveTo>
                <a:cubicBezTo>
                  <a:pt x="6212" y="1"/>
                  <a:pt x="6085" y="28"/>
                  <a:pt x="5965" y="86"/>
                </a:cubicBezTo>
                <a:cubicBezTo>
                  <a:pt x="4382" y="872"/>
                  <a:pt x="2620" y="1527"/>
                  <a:pt x="715" y="2039"/>
                </a:cubicBezTo>
                <a:cubicBezTo>
                  <a:pt x="262" y="2158"/>
                  <a:pt x="0" y="2622"/>
                  <a:pt x="119" y="3063"/>
                </a:cubicBezTo>
                <a:cubicBezTo>
                  <a:pt x="227" y="3432"/>
                  <a:pt x="560" y="3682"/>
                  <a:pt x="929" y="3682"/>
                </a:cubicBezTo>
                <a:cubicBezTo>
                  <a:pt x="1000" y="3682"/>
                  <a:pt x="1072" y="3670"/>
                  <a:pt x="1143" y="3658"/>
                </a:cubicBezTo>
                <a:cubicBezTo>
                  <a:pt x="3156" y="3111"/>
                  <a:pt x="5025" y="2420"/>
                  <a:pt x="6704" y="1587"/>
                </a:cubicBezTo>
                <a:cubicBezTo>
                  <a:pt x="7120" y="1384"/>
                  <a:pt x="7287" y="884"/>
                  <a:pt x="7085" y="467"/>
                </a:cubicBezTo>
                <a:cubicBezTo>
                  <a:pt x="6940" y="171"/>
                  <a:pt x="6645" y="1"/>
                  <a:pt x="63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8"/>
          <p:cNvSpPr/>
          <p:nvPr/>
        </p:nvSpPr>
        <p:spPr>
          <a:xfrm rot="10800000" flipH="1">
            <a:off x="347952" y="4417119"/>
            <a:ext cx="179456" cy="193664"/>
          </a:xfrm>
          <a:custGeom>
            <a:avLst/>
            <a:gdLst/>
            <a:ahLst/>
            <a:cxnLst/>
            <a:rect l="l" t="t" r="r" b="b"/>
            <a:pathLst>
              <a:path w="5608" h="6052" extrusionOk="0">
                <a:moveTo>
                  <a:pt x="4665" y="0"/>
                </a:moveTo>
                <a:cubicBezTo>
                  <a:pt x="4438" y="0"/>
                  <a:pt x="4213" y="93"/>
                  <a:pt x="4048" y="277"/>
                </a:cubicBezTo>
                <a:cubicBezTo>
                  <a:pt x="3632" y="753"/>
                  <a:pt x="3227" y="1253"/>
                  <a:pt x="2858" y="1789"/>
                </a:cubicBezTo>
                <a:cubicBezTo>
                  <a:pt x="2155" y="2789"/>
                  <a:pt x="1310" y="3741"/>
                  <a:pt x="369" y="4587"/>
                </a:cubicBezTo>
                <a:cubicBezTo>
                  <a:pt x="24" y="4896"/>
                  <a:pt x="0" y="5432"/>
                  <a:pt x="310" y="5777"/>
                </a:cubicBezTo>
                <a:cubicBezTo>
                  <a:pt x="476" y="5956"/>
                  <a:pt x="703" y="6051"/>
                  <a:pt x="929" y="6051"/>
                </a:cubicBezTo>
                <a:cubicBezTo>
                  <a:pt x="1131" y="6051"/>
                  <a:pt x="1334" y="5980"/>
                  <a:pt x="1488" y="5837"/>
                </a:cubicBezTo>
                <a:cubicBezTo>
                  <a:pt x="2524" y="4896"/>
                  <a:pt x="3453" y="3860"/>
                  <a:pt x="4227" y="2741"/>
                </a:cubicBezTo>
                <a:cubicBezTo>
                  <a:pt x="4560" y="2265"/>
                  <a:pt x="4917" y="1812"/>
                  <a:pt x="5298" y="1396"/>
                </a:cubicBezTo>
                <a:cubicBezTo>
                  <a:pt x="5608" y="1050"/>
                  <a:pt x="5572" y="527"/>
                  <a:pt x="5227" y="217"/>
                </a:cubicBezTo>
                <a:cubicBezTo>
                  <a:pt x="5065" y="72"/>
                  <a:pt x="4864" y="0"/>
                  <a:pt x="46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8"/>
          <p:cNvSpPr/>
          <p:nvPr/>
        </p:nvSpPr>
        <p:spPr>
          <a:xfrm rot="10800000" flipH="1">
            <a:off x="978128" y="4721919"/>
            <a:ext cx="239296" cy="64448"/>
          </a:xfrm>
          <a:custGeom>
            <a:avLst/>
            <a:gdLst/>
            <a:ahLst/>
            <a:cxnLst/>
            <a:rect l="l" t="t" r="r" b="b"/>
            <a:pathLst>
              <a:path w="7478" h="2014" extrusionOk="0">
                <a:moveTo>
                  <a:pt x="833" y="1"/>
                </a:moveTo>
                <a:cubicBezTo>
                  <a:pt x="381" y="1"/>
                  <a:pt x="0" y="382"/>
                  <a:pt x="0" y="834"/>
                </a:cubicBezTo>
                <a:cubicBezTo>
                  <a:pt x="0" y="1299"/>
                  <a:pt x="369" y="1680"/>
                  <a:pt x="833" y="1680"/>
                </a:cubicBezTo>
                <a:cubicBezTo>
                  <a:pt x="2560" y="1692"/>
                  <a:pt x="4417" y="1799"/>
                  <a:pt x="6513" y="2013"/>
                </a:cubicBezTo>
                <a:lnTo>
                  <a:pt x="6596" y="2013"/>
                </a:lnTo>
                <a:cubicBezTo>
                  <a:pt x="7025" y="2013"/>
                  <a:pt x="7382" y="1692"/>
                  <a:pt x="7430" y="1263"/>
                </a:cubicBezTo>
                <a:cubicBezTo>
                  <a:pt x="7477" y="811"/>
                  <a:pt x="7144" y="394"/>
                  <a:pt x="6679" y="346"/>
                </a:cubicBezTo>
                <a:cubicBezTo>
                  <a:pt x="4524" y="132"/>
                  <a:pt x="2619" y="25"/>
                  <a:pt x="8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8"/>
          <p:cNvSpPr/>
          <p:nvPr/>
        </p:nvSpPr>
        <p:spPr>
          <a:xfrm rot="10800000" flipH="1">
            <a:off x="2435440" y="4656031"/>
            <a:ext cx="207680" cy="162560"/>
          </a:xfrm>
          <a:custGeom>
            <a:avLst/>
            <a:gdLst/>
            <a:ahLst/>
            <a:cxnLst/>
            <a:rect l="l" t="t" r="r" b="b"/>
            <a:pathLst>
              <a:path w="6490" h="5080" extrusionOk="0">
                <a:moveTo>
                  <a:pt x="5568" y="0"/>
                </a:moveTo>
                <a:cubicBezTo>
                  <a:pt x="5349" y="0"/>
                  <a:pt x="5130" y="87"/>
                  <a:pt x="4965" y="258"/>
                </a:cubicBezTo>
                <a:cubicBezTo>
                  <a:pt x="4727" y="508"/>
                  <a:pt x="4477" y="758"/>
                  <a:pt x="4227" y="1008"/>
                </a:cubicBezTo>
                <a:cubicBezTo>
                  <a:pt x="3203" y="2008"/>
                  <a:pt x="1989" y="2853"/>
                  <a:pt x="608" y="3484"/>
                </a:cubicBezTo>
                <a:cubicBezTo>
                  <a:pt x="191" y="3675"/>
                  <a:pt x="0" y="4175"/>
                  <a:pt x="203" y="4592"/>
                </a:cubicBezTo>
                <a:cubicBezTo>
                  <a:pt x="346" y="4901"/>
                  <a:pt x="643" y="5080"/>
                  <a:pt x="965" y="5080"/>
                </a:cubicBezTo>
                <a:cubicBezTo>
                  <a:pt x="1072" y="5080"/>
                  <a:pt x="1191" y="5056"/>
                  <a:pt x="1310" y="5008"/>
                </a:cubicBezTo>
                <a:cubicBezTo>
                  <a:pt x="2870" y="4282"/>
                  <a:pt x="4239" y="3342"/>
                  <a:pt x="5406" y="2187"/>
                </a:cubicBezTo>
                <a:cubicBezTo>
                  <a:pt x="5668" y="1937"/>
                  <a:pt x="5918" y="1675"/>
                  <a:pt x="6168" y="1413"/>
                </a:cubicBezTo>
                <a:cubicBezTo>
                  <a:pt x="6489" y="1079"/>
                  <a:pt x="6477" y="556"/>
                  <a:pt x="6144" y="234"/>
                </a:cubicBezTo>
                <a:cubicBezTo>
                  <a:pt x="5982" y="78"/>
                  <a:pt x="5775" y="0"/>
                  <a:pt x="55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8"/>
          <p:cNvSpPr/>
          <p:nvPr/>
        </p:nvSpPr>
        <p:spPr>
          <a:xfrm rot="10800000" flipH="1">
            <a:off x="1343888" y="4668607"/>
            <a:ext cx="239680" cy="83008"/>
          </a:xfrm>
          <a:custGeom>
            <a:avLst/>
            <a:gdLst/>
            <a:ahLst/>
            <a:cxnLst/>
            <a:rect l="l" t="t" r="r" b="b"/>
            <a:pathLst>
              <a:path w="7490" h="2594" extrusionOk="0">
                <a:moveTo>
                  <a:pt x="882" y="0"/>
                </a:moveTo>
                <a:cubicBezTo>
                  <a:pt x="480" y="0"/>
                  <a:pt x="124" y="293"/>
                  <a:pt x="60" y="713"/>
                </a:cubicBezTo>
                <a:cubicBezTo>
                  <a:pt x="0" y="1165"/>
                  <a:pt x="310" y="1594"/>
                  <a:pt x="762" y="1665"/>
                </a:cubicBezTo>
                <a:cubicBezTo>
                  <a:pt x="2679" y="1951"/>
                  <a:pt x="4620" y="2272"/>
                  <a:pt x="6453" y="2582"/>
                </a:cubicBezTo>
                <a:cubicBezTo>
                  <a:pt x="6501" y="2594"/>
                  <a:pt x="6548" y="2594"/>
                  <a:pt x="6596" y="2594"/>
                </a:cubicBezTo>
                <a:cubicBezTo>
                  <a:pt x="6989" y="2594"/>
                  <a:pt x="7346" y="2308"/>
                  <a:pt x="7418" y="1903"/>
                </a:cubicBezTo>
                <a:cubicBezTo>
                  <a:pt x="7489" y="1439"/>
                  <a:pt x="7191" y="1010"/>
                  <a:pt x="6727" y="939"/>
                </a:cubicBezTo>
                <a:cubicBezTo>
                  <a:pt x="4894" y="629"/>
                  <a:pt x="2941" y="296"/>
                  <a:pt x="1012" y="10"/>
                </a:cubicBezTo>
                <a:cubicBezTo>
                  <a:pt x="968" y="3"/>
                  <a:pt x="925" y="0"/>
                  <a:pt x="8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8"/>
          <p:cNvSpPr/>
          <p:nvPr/>
        </p:nvSpPr>
        <p:spPr>
          <a:xfrm rot="10800000" flipH="1">
            <a:off x="2701392" y="4906719"/>
            <a:ext cx="153184" cy="213152"/>
          </a:xfrm>
          <a:custGeom>
            <a:avLst/>
            <a:gdLst/>
            <a:ahLst/>
            <a:cxnLst/>
            <a:rect l="l" t="t" r="r" b="b"/>
            <a:pathLst>
              <a:path w="4787" h="6661" extrusionOk="0">
                <a:moveTo>
                  <a:pt x="3826" y="1"/>
                </a:moveTo>
                <a:cubicBezTo>
                  <a:pt x="3509" y="1"/>
                  <a:pt x="3211" y="180"/>
                  <a:pt x="3072" y="493"/>
                </a:cubicBezTo>
                <a:cubicBezTo>
                  <a:pt x="2334" y="2136"/>
                  <a:pt x="1393" y="3767"/>
                  <a:pt x="274" y="5339"/>
                </a:cubicBezTo>
                <a:cubicBezTo>
                  <a:pt x="0" y="5720"/>
                  <a:pt x="83" y="6244"/>
                  <a:pt x="464" y="6506"/>
                </a:cubicBezTo>
                <a:cubicBezTo>
                  <a:pt x="607" y="6613"/>
                  <a:pt x="786" y="6661"/>
                  <a:pt x="953" y="6661"/>
                </a:cubicBezTo>
                <a:cubicBezTo>
                  <a:pt x="1214" y="6661"/>
                  <a:pt x="1464" y="6542"/>
                  <a:pt x="1631" y="6303"/>
                </a:cubicBezTo>
                <a:cubicBezTo>
                  <a:pt x="2822" y="4648"/>
                  <a:pt x="3810" y="2922"/>
                  <a:pt x="4596" y="1184"/>
                </a:cubicBezTo>
                <a:cubicBezTo>
                  <a:pt x="4786" y="755"/>
                  <a:pt x="4596" y="267"/>
                  <a:pt x="4179" y="76"/>
                </a:cubicBezTo>
                <a:cubicBezTo>
                  <a:pt x="4063" y="25"/>
                  <a:pt x="3943" y="1"/>
                  <a:pt x="38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8"/>
          <p:cNvSpPr/>
          <p:nvPr/>
        </p:nvSpPr>
        <p:spPr>
          <a:xfrm rot="10800000" flipH="1">
            <a:off x="2077296" y="4598111"/>
            <a:ext cx="240064" cy="62368"/>
          </a:xfrm>
          <a:custGeom>
            <a:avLst/>
            <a:gdLst/>
            <a:ahLst/>
            <a:cxnLst/>
            <a:rect l="l" t="t" r="r" b="b"/>
            <a:pathLst>
              <a:path w="7502" h="1949" extrusionOk="0">
                <a:moveTo>
                  <a:pt x="6600" y="1"/>
                </a:moveTo>
                <a:cubicBezTo>
                  <a:pt x="6564" y="1"/>
                  <a:pt x="6527" y="3"/>
                  <a:pt x="6489" y="8"/>
                </a:cubicBezTo>
                <a:cubicBezTo>
                  <a:pt x="5179" y="187"/>
                  <a:pt x="3720" y="277"/>
                  <a:pt x="2141" y="277"/>
                </a:cubicBezTo>
                <a:cubicBezTo>
                  <a:pt x="1725" y="277"/>
                  <a:pt x="1301" y="270"/>
                  <a:pt x="870" y="258"/>
                </a:cubicBezTo>
                <a:cubicBezTo>
                  <a:pt x="855" y="257"/>
                  <a:pt x="841" y="257"/>
                  <a:pt x="827" y="257"/>
                </a:cubicBezTo>
                <a:cubicBezTo>
                  <a:pt x="382" y="257"/>
                  <a:pt x="24" y="617"/>
                  <a:pt x="12" y="1068"/>
                </a:cubicBezTo>
                <a:cubicBezTo>
                  <a:pt x="1" y="1532"/>
                  <a:pt x="358" y="1913"/>
                  <a:pt x="822" y="1925"/>
                </a:cubicBezTo>
                <a:cubicBezTo>
                  <a:pt x="1275" y="1949"/>
                  <a:pt x="1715" y="1949"/>
                  <a:pt x="2144" y="1949"/>
                </a:cubicBezTo>
                <a:cubicBezTo>
                  <a:pt x="3787" y="1949"/>
                  <a:pt x="5323" y="1853"/>
                  <a:pt x="6716" y="1663"/>
                </a:cubicBezTo>
                <a:cubicBezTo>
                  <a:pt x="7180" y="1603"/>
                  <a:pt x="7502" y="1187"/>
                  <a:pt x="7430" y="722"/>
                </a:cubicBezTo>
                <a:cubicBezTo>
                  <a:pt x="7375" y="306"/>
                  <a:pt x="7018" y="1"/>
                  <a:pt x="66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8"/>
          <p:cNvSpPr/>
          <p:nvPr/>
        </p:nvSpPr>
        <p:spPr>
          <a:xfrm rot="10800000" flipH="1">
            <a:off x="1708496" y="4612575"/>
            <a:ext cx="240064" cy="79232"/>
          </a:xfrm>
          <a:custGeom>
            <a:avLst/>
            <a:gdLst/>
            <a:ahLst/>
            <a:cxnLst/>
            <a:rect l="l" t="t" r="r" b="b"/>
            <a:pathLst>
              <a:path w="7502" h="2476" extrusionOk="0">
                <a:moveTo>
                  <a:pt x="894" y="0"/>
                </a:moveTo>
                <a:cubicBezTo>
                  <a:pt x="492" y="0"/>
                  <a:pt x="136" y="292"/>
                  <a:pt x="72" y="701"/>
                </a:cubicBezTo>
                <a:cubicBezTo>
                  <a:pt x="0" y="1165"/>
                  <a:pt x="310" y="1594"/>
                  <a:pt x="762" y="1666"/>
                </a:cubicBezTo>
                <a:cubicBezTo>
                  <a:pt x="3001" y="2011"/>
                  <a:pt x="4834" y="2273"/>
                  <a:pt x="6513" y="2463"/>
                </a:cubicBezTo>
                <a:cubicBezTo>
                  <a:pt x="6549" y="2463"/>
                  <a:pt x="6584" y="2475"/>
                  <a:pt x="6620" y="2475"/>
                </a:cubicBezTo>
                <a:cubicBezTo>
                  <a:pt x="7037" y="2475"/>
                  <a:pt x="7394" y="2154"/>
                  <a:pt x="7442" y="1725"/>
                </a:cubicBezTo>
                <a:cubicBezTo>
                  <a:pt x="7501" y="1273"/>
                  <a:pt x="7168" y="856"/>
                  <a:pt x="6715" y="796"/>
                </a:cubicBezTo>
                <a:cubicBezTo>
                  <a:pt x="5049" y="606"/>
                  <a:pt x="3239" y="356"/>
                  <a:pt x="1024" y="11"/>
                </a:cubicBezTo>
                <a:cubicBezTo>
                  <a:pt x="981" y="4"/>
                  <a:pt x="937" y="0"/>
                  <a:pt x="8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8"/>
          <p:cNvSpPr/>
          <p:nvPr/>
        </p:nvSpPr>
        <p:spPr>
          <a:xfrm rot="10800000" flipH="1">
            <a:off x="8010627" y="4986358"/>
            <a:ext cx="161568" cy="158880"/>
          </a:xfrm>
          <a:custGeom>
            <a:avLst/>
            <a:gdLst/>
            <a:ahLst/>
            <a:cxnLst/>
            <a:rect l="l" t="t" r="r" b="b"/>
            <a:pathLst>
              <a:path w="5049" h="4965" extrusionOk="0">
                <a:moveTo>
                  <a:pt x="0" y="0"/>
                </a:moveTo>
                <a:cubicBezTo>
                  <a:pt x="24" y="48"/>
                  <a:pt x="60" y="83"/>
                  <a:pt x="107" y="119"/>
                </a:cubicBezTo>
                <a:cubicBezTo>
                  <a:pt x="1262" y="1203"/>
                  <a:pt x="2334" y="2643"/>
                  <a:pt x="3358" y="4524"/>
                </a:cubicBezTo>
                <a:cubicBezTo>
                  <a:pt x="3500" y="4798"/>
                  <a:pt x="3786" y="4965"/>
                  <a:pt x="4084" y="4965"/>
                </a:cubicBezTo>
                <a:cubicBezTo>
                  <a:pt x="4227" y="4965"/>
                  <a:pt x="4358" y="4929"/>
                  <a:pt x="4489" y="4858"/>
                </a:cubicBezTo>
                <a:cubicBezTo>
                  <a:pt x="4893" y="4643"/>
                  <a:pt x="5048" y="4131"/>
                  <a:pt x="4822" y="3727"/>
                </a:cubicBezTo>
                <a:cubicBezTo>
                  <a:pt x="4024" y="2250"/>
                  <a:pt x="3191" y="1024"/>
                  <a:pt x="23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8"/>
          <p:cNvSpPr/>
          <p:nvPr/>
        </p:nvSpPr>
        <p:spPr>
          <a:xfrm rot="10800000" flipH="1">
            <a:off x="7036003" y="4896438"/>
            <a:ext cx="187488" cy="186752"/>
          </a:xfrm>
          <a:custGeom>
            <a:avLst/>
            <a:gdLst/>
            <a:ahLst/>
            <a:cxnLst/>
            <a:rect l="l" t="t" r="r" b="b"/>
            <a:pathLst>
              <a:path w="5859" h="5836" extrusionOk="0">
                <a:moveTo>
                  <a:pt x="4928" y="1"/>
                </a:moveTo>
                <a:cubicBezTo>
                  <a:pt x="4725" y="1"/>
                  <a:pt x="4522" y="76"/>
                  <a:pt x="4359" y="228"/>
                </a:cubicBezTo>
                <a:cubicBezTo>
                  <a:pt x="3049" y="1442"/>
                  <a:pt x="1715" y="2823"/>
                  <a:pt x="298" y="4443"/>
                </a:cubicBezTo>
                <a:cubicBezTo>
                  <a:pt x="1" y="4788"/>
                  <a:pt x="37" y="5324"/>
                  <a:pt x="382" y="5621"/>
                </a:cubicBezTo>
                <a:cubicBezTo>
                  <a:pt x="537" y="5764"/>
                  <a:pt x="739" y="5836"/>
                  <a:pt x="930" y="5836"/>
                </a:cubicBezTo>
                <a:cubicBezTo>
                  <a:pt x="1168" y="5836"/>
                  <a:pt x="1394" y="5741"/>
                  <a:pt x="1561" y="5550"/>
                </a:cubicBezTo>
                <a:cubicBezTo>
                  <a:pt x="2942" y="3966"/>
                  <a:pt x="4228" y="2633"/>
                  <a:pt x="5502" y="1454"/>
                </a:cubicBezTo>
                <a:cubicBezTo>
                  <a:pt x="5835" y="1133"/>
                  <a:pt x="5859" y="609"/>
                  <a:pt x="5549" y="276"/>
                </a:cubicBezTo>
                <a:cubicBezTo>
                  <a:pt x="5380" y="94"/>
                  <a:pt x="5154" y="1"/>
                  <a:pt x="4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 rot="10800000" flipH="1">
            <a:off x="8186627" y="4643062"/>
            <a:ext cx="121568" cy="228160"/>
          </a:xfrm>
          <a:custGeom>
            <a:avLst/>
            <a:gdLst/>
            <a:ahLst/>
            <a:cxnLst/>
            <a:rect l="l" t="t" r="r" b="b"/>
            <a:pathLst>
              <a:path w="3799" h="7130" extrusionOk="0">
                <a:moveTo>
                  <a:pt x="950" y="1"/>
                </a:moveTo>
                <a:cubicBezTo>
                  <a:pt x="848" y="1"/>
                  <a:pt x="745" y="19"/>
                  <a:pt x="644" y="57"/>
                </a:cubicBezTo>
                <a:cubicBezTo>
                  <a:pt x="215" y="212"/>
                  <a:pt x="1" y="700"/>
                  <a:pt x="167" y="1129"/>
                </a:cubicBezTo>
                <a:cubicBezTo>
                  <a:pt x="834" y="2891"/>
                  <a:pt x="1477" y="4772"/>
                  <a:pt x="2060" y="6558"/>
                </a:cubicBezTo>
                <a:cubicBezTo>
                  <a:pt x="2180" y="6903"/>
                  <a:pt x="2513" y="7129"/>
                  <a:pt x="2858" y="7129"/>
                </a:cubicBezTo>
                <a:cubicBezTo>
                  <a:pt x="2942" y="7129"/>
                  <a:pt x="3037" y="7117"/>
                  <a:pt x="3120" y="7082"/>
                </a:cubicBezTo>
                <a:cubicBezTo>
                  <a:pt x="3561" y="6939"/>
                  <a:pt x="3799" y="6463"/>
                  <a:pt x="3656" y="6022"/>
                </a:cubicBezTo>
                <a:cubicBezTo>
                  <a:pt x="3061" y="4236"/>
                  <a:pt x="2406" y="2319"/>
                  <a:pt x="1727" y="533"/>
                </a:cubicBezTo>
                <a:cubicBezTo>
                  <a:pt x="1599" y="203"/>
                  <a:pt x="1287" y="1"/>
                  <a:pt x="9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 flipH="1">
            <a:off x="8307043" y="4295222"/>
            <a:ext cx="127648" cy="225984"/>
          </a:xfrm>
          <a:custGeom>
            <a:avLst/>
            <a:gdLst/>
            <a:ahLst/>
            <a:cxnLst/>
            <a:rect l="l" t="t" r="r" b="b"/>
            <a:pathLst>
              <a:path w="3989" h="7062" extrusionOk="0">
                <a:moveTo>
                  <a:pt x="945" y="0"/>
                </a:moveTo>
                <a:cubicBezTo>
                  <a:pt x="852" y="0"/>
                  <a:pt x="758" y="16"/>
                  <a:pt x="667" y="49"/>
                </a:cubicBezTo>
                <a:cubicBezTo>
                  <a:pt x="226" y="204"/>
                  <a:pt x="0" y="680"/>
                  <a:pt x="155" y="1109"/>
                </a:cubicBezTo>
                <a:cubicBezTo>
                  <a:pt x="917" y="3299"/>
                  <a:pt x="1596" y="5026"/>
                  <a:pt x="2274" y="6562"/>
                </a:cubicBezTo>
                <a:cubicBezTo>
                  <a:pt x="2417" y="6871"/>
                  <a:pt x="2715" y="7062"/>
                  <a:pt x="3036" y="7062"/>
                </a:cubicBezTo>
                <a:cubicBezTo>
                  <a:pt x="3155" y="7062"/>
                  <a:pt x="3274" y="7038"/>
                  <a:pt x="3381" y="6990"/>
                </a:cubicBezTo>
                <a:cubicBezTo>
                  <a:pt x="3798" y="6800"/>
                  <a:pt x="3989" y="6300"/>
                  <a:pt x="3798" y="5883"/>
                </a:cubicBezTo>
                <a:cubicBezTo>
                  <a:pt x="3143" y="4395"/>
                  <a:pt x="2477" y="2704"/>
                  <a:pt x="1726" y="561"/>
                </a:cubicBezTo>
                <a:cubicBezTo>
                  <a:pt x="1614" y="214"/>
                  <a:pt x="1288" y="0"/>
                  <a:pt x="9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 rot="10800000" flipH="1">
            <a:off x="6805891" y="4607638"/>
            <a:ext cx="172992" cy="199584"/>
          </a:xfrm>
          <a:custGeom>
            <a:avLst/>
            <a:gdLst/>
            <a:ahLst/>
            <a:cxnLst/>
            <a:rect l="l" t="t" r="r" b="b"/>
            <a:pathLst>
              <a:path w="5406" h="6237" extrusionOk="0">
                <a:moveTo>
                  <a:pt x="4463" y="0"/>
                </a:moveTo>
                <a:cubicBezTo>
                  <a:pt x="4212" y="0"/>
                  <a:pt x="3965" y="111"/>
                  <a:pt x="3799" y="319"/>
                </a:cubicBezTo>
                <a:cubicBezTo>
                  <a:pt x="3072" y="1260"/>
                  <a:pt x="2334" y="2248"/>
                  <a:pt x="1524" y="3332"/>
                </a:cubicBezTo>
                <a:cubicBezTo>
                  <a:pt x="1132" y="3867"/>
                  <a:pt x="727" y="4379"/>
                  <a:pt x="310" y="4856"/>
                </a:cubicBezTo>
                <a:cubicBezTo>
                  <a:pt x="0" y="5201"/>
                  <a:pt x="36" y="5737"/>
                  <a:pt x="381" y="6034"/>
                </a:cubicBezTo>
                <a:cubicBezTo>
                  <a:pt x="548" y="6177"/>
                  <a:pt x="739" y="6237"/>
                  <a:pt x="941" y="6237"/>
                </a:cubicBezTo>
                <a:cubicBezTo>
                  <a:pt x="1167" y="6237"/>
                  <a:pt x="1405" y="6141"/>
                  <a:pt x="1572" y="5951"/>
                </a:cubicBezTo>
                <a:cubicBezTo>
                  <a:pt x="2013" y="5439"/>
                  <a:pt x="2453" y="4891"/>
                  <a:pt x="2870" y="4332"/>
                </a:cubicBezTo>
                <a:cubicBezTo>
                  <a:pt x="3668" y="3248"/>
                  <a:pt x="4406" y="2272"/>
                  <a:pt x="5120" y="1355"/>
                </a:cubicBezTo>
                <a:cubicBezTo>
                  <a:pt x="5406" y="986"/>
                  <a:pt x="5346" y="462"/>
                  <a:pt x="4977" y="176"/>
                </a:cubicBezTo>
                <a:cubicBezTo>
                  <a:pt x="4823" y="57"/>
                  <a:pt x="4642" y="0"/>
                  <a:pt x="44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 rot="10800000" flipH="1">
            <a:off x="6499171" y="4412950"/>
            <a:ext cx="228640" cy="126656"/>
          </a:xfrm>
          <a:custGeom>
            <a:avLst/>
            <a:gdLst/>
            <a:ahLst/>
            <a:cxnLst/>
            <a:rect l="l" t="t" r="r" b="b"/>
            <a:pathLst>
              <a:path w="7145" h="3958" extrusionOk="0">
                <a:moveTo>
                  <a:pt x="6200" y="1"/>
                </a:moveTo>
                <a:cubicBezTo>
                  <a:pt x="6043" y="1"/>
                  <a:pt x="5883" y="44"/>
                  <a:pt x="5740" y="136"/>
                </a:cubicBezTo>
                <a:cubicBezTo>
                  <a:pt x="4156" y="1160"/>
                  <a:pt x="2466" y="1898"/>
                  <a:pt x="727" y="2315"/>
                </a:cubicBezTo>
                <a:cubicBezTo>
                  <a:pt x="287" y="2422"/>
                  <a:pt x="1" y="2874"/>
                  <a:pt x="108" y="3315"/>
                </a:cubicBezTo>
                <a:cubicBezTo>
                  <a:pt x="203" y="3708"/>
                  <a:pt x="549" y="3958"/>
                  <a:pt x="930" y="3958"/>
                </a:cubicBezTo>
                <a:cubicBezTo>
                  <a:pt x="989" y="3958"/>
                  <a:pt x="1061" y="3958"/>
                  <a:pt x="1120" y="3934"/>
                </a:cubicBezTo>
                <a:cubicBezTo>
                  <a:pt x="3049" y="3482"/>
                  <a:pt x="4906" y="2672"/>
                  <a:pt x="6645" y="1541"/>
                </a:cubicBezTo>
                <a:cubicBezTo>
                  <a:pt x="7038" y="1279"/>
                  <a:pt x="7145" y="767"/>
                  <a:pt x="6895" y="374"/>
                </a:cubicBezTo>
                <a:cubicBezTo>
                  <a:pt x="6736" y="132"/>
                  <a:pt x="6472" y="1"/>
                  <a:pt x="6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 rot="10800000" flipH="1">
            <a:off x="6142179" y="4404182"/>
            <a:ext cx="232064" cy="115936"/>
          </a:xfrm>
          <a:custGeom>
            <a:avLst/>
            <a:gdLst/>
            <a:ahLst/>
            <a:cxnLst/>
            <a:rect l="l" t="t" r="r" b="b"/>
            <a:pathLst>
              <a:path w="7252" h="3623" extrusionOk="0">
                <a:moveTo>
                  <a:pt x="960" y="0"/>
                </a:moveTo>
                <a:cubicBezTo>
                  <a:pt x="679" y="0"/>
                  <a:pt x="403" y="143"/>
                  <a:pt x="239" y="408"/>
                </a:cubicBezTo>
                <a:cubicBezTo>
                  <a:pt x="1" y="801"/>
                  <a:pt x="132" y="1313"/>
                  <a:pt x="525" y="1551"/>
                </a:cubicBezTo>
                <a:cubicBezTo>
                  <a:pt x="2275" y="2622"/>
                  <a:pt x="4192" y="3313"/>
                  <a:pt x="6228" y="3611"/>
                </a:cubicBezTo>
                <a:cubicBezTo>
                  <a:pt x="6275" y="3623"/>
                  <a:pt x="6311" y="3623"/>
                  <a:pt x="6347" y="3623"/>
                </a:cubicBezTo>
                <a:cubicBezTo>
                  <a:pt x="6764" y="3623"/>
                  <a:pt x="7121" y="3325"/>
                  <a:pt x="7180" y="2908"/>
                </a:cubicBezTo>
                <a:cubicBezTo>
                  <a:pt x="7252" y="2456"/>
                  <a:pt x="6930" y="2027"/>
                  <a:pt x="6478" y="1956"/>
                </a:cubicBezTo>
                <a:cubicBezTo>
                  <a:pt x="4656" y="1694"/>
                  <a:pt x="2954" y="1075"/>
                  <a:pt x="1394" y="122"/>
                </a:cubicBezTo>
                <a:cubicBezTo>
                  <a:pt x="1258" y="40"/>
                  <a:pt x="1108" y="0"/>
                  <a:pt x="9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/>
          <p:nvPr/>
        </p:nvSpPr>
        <p:spPr>
          <a:xfrm rot="10800000" flipH="1">
            <a:off x="5912067" y="4940246"/>
            <a:ext cx="82336" cy="204992"/>
          </a:xfrm>
          <a:custGeom>
            <a:avLst/>
            <a:gdLst/>
            <a:ahLst/>
            <a:cxnLst/>
            <a:rect l="l" t="t" r="r" b="b"/>
            <a:pathLst>
              <a:path w="2573" h="6406" extrusionOk="0">
                <a:moveTo>
                  <a:pt x="834" y="0"/>
                </a:moveTo>
                <a:cubicBezTo>
                  <a:pt x="334" y="1691"/>
                  <a:pt x="60" y="3560"/>
                  <a:pt x="12" y="5548"/>
                </a:cubicBezTo>
                <a:cubicBezTo>
                  <a:pt x="0" y="6013"/>
                  <a:pt x="369" y="6394"/>
                  <a:pt x="822" y="6406"/>
                </a:cubicBezTo>
                <a:lnTo>
                  <a:pt x="846" y="6406"/>
                </a:lnTo>
                <a:cubicBezTo>
                  <a:pt x="1298" y="6406"/>
                  <a:pt x="1679" y="6048"/>
                  <a:pt x="1679" y="5596"/>
                </a:cubicBezTo>
                <a:cubicBezTo>
                  <a:pt x="1739" y="3619"/>
                  <a:pt x="2024" y="1786"/>
                  <a:pt x="2536" y="155"/>
                </a:cubicBezTo>
                <a:cubicBezTo>
                  <a:pt x="2548" y="95"/>
                  <a:pt x="2560" y="48"/>
                  <a:pt x="2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8"/>
          <p:cNvSpPr/>
          <p:nvPr/>
        </p:nvSpPr>
        <p:spPr>
          <a:xfrm rot="10800000" flipH="1">
            <a:off x="9063299" y="3644086"/>
            <a:ext cx="81184" cy="150816"/>
          </a:xfrm>
          <a:custGeom>
            <a:avLst/>
            <a:gdLst/>
            <a:ahLst/>
            <a:cxnLst/>
            <a:rect l="l" t="t" r="r" b="b"/>
            <a:pathLst>
              <a:path w="2537" h="4713" extrusionOk="0">
                <a:moveTo>
                  <a:pt x="943" y="1"/>
                </a:moveTo>
                <a:cubicBezTo>
                  <a:pt x="766" y="1"/>
                  <a:pt x="589" y="58"/>
                  <a:pt x="442" y="176"/>
                </a:cubicBezTo>
                <a:cubicBezTo>
                  <a:pt x="72" y="462"/>
                  <a:pt x="1" y="986"/>
                  <a:pt x="287" y="1355"/>
                </a:cubicBezTo>
                <a:cubicBezTo>
                  <a:pt x="1275" y="2629"/>
                  <a:pt x="2037" y="3831"/>
                  <a:pt x="2537" y="4713"/>
                </a:cubicBezTo>
                <a:lnTo>
                  <a:pt x="2537" y="1581"/>
                </a:lnTo>
                <a:cubicBezTo>
                  <a:pt x="2251" y="1176"/>
                  <a:pt x="1942" y="760"/>
                  <a:pt x="1608" y="331"/>
                </a:cubicBezTo>
                <a:cubicBezTo>
                  <a:pt x="1441" y="115"/>
                  <a:pt x="1192" y="1"/>
                  <a:pt x="9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8"/>
          <p:cNvSpPr/>
          <p:nvPr/>
        </p:nvSpPr>
        <p:spPr>
          <a:xfrm rot="10800000" flipH="1">
            <a:off x="5930339" y="4591254"/>
            <a:ext cx="138336" cy="219648"/>
          </a:xfrm>
          <a:custGeom>
            <a:avLst/>
            <a:gdLst/>
            <a:ahLst/>
            <a:cxnLst/>
            <a:rect l="l" t="t" r="r" b="b"/>
            <a:pathLst>
              <a:path w="4323" h="6864" extrusionOk="0">
                <a:moveTo>
                  <a:pt x="924" y="1"/>
                </a:moveTo>
                <a:cubicBezTo>
                  <a:pt x="851" y="1"/>
                  <a:pt x="777" y="10"/>
                  <a:pt x="703" y="29"/>
                </a:cubicBezTo>
                <a:cubicBezTo>
                  <a:pt x="263" y="149"/>
                  <a:pt x="1" y="613"/>
                  <a:pt x="120" y="1053"/>
                </a:cubicBezTo>
                <a:cubicBezTo>
                  <a:pt x="668" y="3066"/>
                  <a:pt x="1537" y="4911"/>
                  <a:pt x="2704" y="6518"/>
                </a:cubicBezTo>
                <a:cubicBezTo>
                  <a:pt x="2858" y="6745"/>
                  <a:pt x="3120" y="6864"/>
                  <a:pt x="3382" y="6864"/>
                </a:cubicBezTo>
                <a:cubicBezTo>
                  <a:pt x="3549" y="6864"/>
                  <a:pt x="3716" y="6816"/>
                  <a:pt x="3870" y="6709"/>
                </a:cubicBezTo>
                <a:cubicBezTo>
                  <a:pt x="4240" y="6435"/>
                  <a:pt x="4323" y="5911"/>
                  <a:pt x="4049" y="5542"/>
                </a:cubicBezTo>
                <a:cubicBezTo>
                  <a:pt x="3001" y="4090"/>
                  <a:pt x="2227" y="2435"/>
                  <a:pt x="1727" y="613"/>
                </a:cubicBezTo>
                <a:cubicBezTo>
                  <a:pt x="1628" y="244"/>
                  <a:pt x="1295" y="1"/>
                  <a:pt x="9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8"/>
          <p:cNvSpPr/>
          <p:nvPr/>
        </p:nvSpPr>
        <p:spPr>
          <a:xfrm rot="10800000" flipH="1">
            <a:off x="8770691" y="3872310"/>
            <a:ext cx="223680" cy="136800"/>
          </a:xfrm>
          <a:custGeom>
            <a:avLst/>
            <a:gdLst/>
            <a:ahLst/>
            <a:cxnLst/>
            <a:rect l="l" t="t" r="r" b="b"/>
            <a:pathLst>
              <a:path w="6990" h="4275" extrusionOk="0">
                <a:moveTo>
                  <a:pt x="945" y="0"/>
                </a:moveTo>
                <a:cubicBezTo>
                  <a:pt x="571" y="0"/>
                  <a:pt x="221" y="247"/>
                  <a:pt x="120" y="631"/>
                </a:cubicBezTo>
                <a:cubicBezTo>
                  <a:pt x="1" y="1072"/>
                  <a:pt x="275" y="1536"/>
                  <a:pt x="715" y="1643"/>
                </a:cubicBezTo>
                <a:cubicBezTo>
                  <a:pt x="2358" y="2072"/>
                  <a:pt x="3978" y="2905"/>
                  <a:pt x="5537" y="4096"/>
                </a:cubicBezTo>
                <a:cubicBezTo>
                  <a:pt x="5692" y="4215"/>
                  <a:pt x="5871" y="4275"/>
                  <a:pt x="6049" y="4275"/>
                </a:cubicBezTo>
                <a:cubicBezTo>
                  <a:pt x="6299" y="4275"/>
                  <a:pt x="6549" y="4156"/>
                  <a:pt x="6704" y="3941"/>
                </a:cubicBezTo>
                <a:cubicBezTo>
                  <a:pt x="6990" y="3572"/>
                  <a:pt x="6919" y="3048"/>
                  <a:pt x="6561" y="2775"/>
                </a:cubicBezTo>
                <a:cubicBezTo>
                  <a:pt x="4823" y="1441"/>
                  <a:pt x="3001" y="512"/>
                  <a:pt x="1144" y="24"/>
                </a:cubicBezTo>
                <a:cubicBezTo>
                  <a:pt x="1078" y="8"/>
                  <a:pt x="1011" y="0"/>
                  <a:pt x="9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"/>
          <p:cNvSpPr/>
          <p:nvPr/>
        </p:nvSpPr>
        <p:spPr>
          <a:xfrm rot="10800000" flipH="1">
            <a:off x="8463235" y="4007190"/>
            <a:ext cx="192832" cy="180288"/>
          </a:xfrm>
          <a:custGeom>
            <a:avLst/>
            <a:gdLst/>
            <a:ahLst/>
            <a:cxnLst/>
            <a:rect l="l" t="t" r="r" b="b"/>
            <a:pathLst>
              <a:path w="6026" h="5634" extrusionOk="0">
                <a:moveTo>
                  <a:pt x="946" y="0"/>
                </a:moveTo>
                <a:cubicBezTo>
                  <a:pt x="780" y="0"/>
                  <a:pt x="613" y="51"/>
                  <a:pt x="465" y="157"/>
                </a:cubicBezTo>
                <a:cubicBezTo>
                  <a:pt x="84" y="419"/>
                  <a:pt x="1" y="943"/>
                  <a:pt x="263" y="1324"/>
                </a:cubicBezTo>
                <a:cubicBezTo>
                  <a:pt x="1596" y="3193"/>
                  <a:pt x="3025" y="4562"/>
                  <a:pt x="4644" y="5515"/>
                </a:cubicBezTo>
                <a:cubicBezTo>
                  <a:pt x="4775" y="5598"/>
                  <a:pt x="4930" y="5634"/>
                  <a:pt x="5073" y="5634"/>
                </a:cubicBezTo>
                <a:cubicBezTo>
                  <a:pt x="5358" y="5634"/>
                  <a:pt x="5632" y="5479"/>
                  <a:pt x="5787" y="5217"/>
                </a:cubicBezTo>
                <a:cubicBezTo>
                  <a:pt x="6025" y="4824"/>
                  <a:pt x="5894" y="4312"/>
                  <a:pt x="5489" y="4074"/>
                </a:cubicBezTo>
                <a:cubicBezTo>
                  <a:pt x="4084" y="3241"/>
                  <a:pt x="2822" y="2026"/>
                  <a:pt x="1632" y="359"/>
                </a:cubicBezTo>
                <a:cubicBezTo>
                  <a:pt x="1464" y="126"/>
                  <a:pt x="1207" y="0"/>
                  <a:pt x="9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8"/>
          <p:cNvSpPr/>
          <p:nvPr/>
        </p:nvSpPr>
        <p:spPr>
          <a:xfrm rot="10800000" flipH="1">
            <a:off x="1531715" y="1718"/>
            <a:ext cx="174144" cy="170144"/>
          </a:xfrm>
          <a:custGeom>
            <a:avLst/>
            <a:gdLst/>
            <a:ahLst/>
            <a:cxnLst/>
            <a:rect l="l" t="t" r="r" b="b"/>
            <a:pathLst>
              <a:path w="5442" h="5317" extrusionOk="0">
                <a:moveTo>
                  <a:pt x="953" y="1"/>
                </a:moveTo>
                <a:cubicBezTo>
                  <a:pt x="687" y="1"/>
                  <a:pt x="424" y="127"/>
                  <a:pt x="262" y="363"/>
                </a:cubicBezTo>
                <a:cubicBezTo>
                  <a:pt x="0" y="744"/>
                  <a:pt x="95" y="1256"/>
                  <a:pt x="465" y="1530"/>
                </a:cubicBezTo>
                <a:cubicBezTo>
                  <a:pt x="1346" y="2125"/>
                  <a:pt x="2012" y="2875"/>
                  <a:pt x="2524" y="3816"/>
                </a:cubicBezTo>
                <a:cubicBezTo>
                  <a:pt x="2810" y="4340"/>
                  <a:pt x="3155" y="4840"/>
                  <a:pt x="3548" y="5316"/>
                </a:cubicBezTo>
                <a:lnTo>
                  <a:pt x="5429" y="5316"/>
                </a:lnTo>
                <a:cubicBezTo>
                  <a:pt x="5441" y="5090"/>
                  <a:pt x="5370" y="4852"/>
                  <a:pt x="5203" y="4673"/>
                </a:cubicBezTo>
                <a:cubicBezTo>
                  <a:pt x="4727" y="4161"/>
                  <a:pt x="4310" y="3602"/>
                  <a:pt x="3989" y="3006"/>
                </a:cubicBezTo>
                <a:cubicBezTo>
                  <a:pt x="3370" y="1863"/>
                  <a:pt x="2501" y="899"/>
                  <a:pt x="1429" y="149"/>
                </a:cubicBezTo>
                <a:cubicBezTo>
                  <a:pt x="1284" y="49"/>
                  <a:pt x="1118" y="1"/>
                  <a:pt x="9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8"/>
          <p:cNvSpPr/>
          <p:nvPr/>
        </p:nvSpPr>
        <p:spPr>
          <a:xfrm rot="10800000" flipH="1">
            <a:off x="543011" y="1539830"/>
            <a:ext cx="185568" cy="187008"/>
          </a:xfrm>
          <a:custGeom>
            <a:avLst/>
            <a:gdLst/>
            <a:ahLst/>
            <a:cxnLst/>
            <a:rect l="l" t="t" r="r" b="b"/>
            <a:pathLst>
              <a:path w="5799" h="5844" extrusionOk="0">
                <a:moveTo>
                  <a:pt x="955" y="1"/>
                </a:moveTo>
                <a:cubicBezTo>
                  <a:pt x="672" y="1"/>
                  <a:pt x="394" y="146"/>
                  <a:pt x="239" y="402"/>
                </a:cubicBezTo>
                <a:cubicBezTo>
                  <a:pt x="1" y="795"/>
                  <a:pt x="131" y="1319"/>
                  <a:pt x="524" y="1557"/>
                </a:cubicBezTo>
                <a:cubicBezTo>
                  <a:pt x="2036" y="2474"/>
                  <a:pt x="3275" y="3808"/>
                  <a:pt x="4096" y="5391"/>
                </a:cubicBezTo>
                <a:cubicBezTo>
                  <a:pt x="4251" y="5677"/>
                  <a:pt x="4537" y="5844"/>
                  <a:pt x="4846" y="5844"/>
                </a:cubicBezTo>
                <a:cubicBezTo>
                  <a:pt x="4965" y="5844"/>
                  <a:pt x="5096" y="5820"/>
                  <a:pt x="5227" y="5748"/>
                </a:cubicBezTo>
                <a:cubicBezTo>
                  <a:pt x="5632" y="5546"/>
                  <a:pt x="5799" y="5034"/>
                  <a:pt x="5585" y="4629"/>
                </a:cubicBezTo>
                <a:cubicBezTo>
                  <a:pt x="4620" y="2760"/>
                  <a:pt x="3168" y="1200"/>
                  <a:pt x="1394" y="129"/>
                </a:cubicBezTo>
                <a:cubicBezTo>
                  <a:pt x="1257" y="42"/>
                  <a:pt x="1105" y="1"/>
                  <a:pt x="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"/>
          <p:cNvSpPr/>
          <p:nvPr/>
        </p:nvSpPr>
        <p:spPr>
          <a:xfrm rot="10800000" flipH="1">
            <a:off x="662275" y="1183222"/>
            <a:ext cx="102144" cy="231680"/>
          </a:xfrm>
          <a:custGeom>
            <a:avLst/>
            <a:gdLst/>
            <a:ahLst/>
            <a:cxnLst/>
            <a:rect l="l" t="t" r="r" b="b"/>
            <a:pathLst>
              <a:path w="3192" h="7240" extrusionOk="0">
                <a:moveTo>
                  <a:pt x="2347" y="1"/>
                </a:moveTo>
                <a:cubicBezTo>
                  <a:pt x="1893" y="1"/>
                  <a:pt x="1524" y="354"/>
                  <a:pt x="1500" y="810"/>
                </a:cubicBezTo>
                <a:cubicBezTo>
                  <a:pt x="1453" y="2549"/>
                  <a:pt x="1012" y="4299"/>
                  <a:pt x="191" y="6037"/>
                </a:cubicBezTo>
                <a:cubicBezTo>
                  <a:pt x="0" y="6466"/>
                  <a:pt x="179" y="6954"/>
                  <a:pt x="595" y="7156"/>
                </a:cubicBezTo>
                <a:cubicBezTo>
                  <a:pt x="715" y="7204"/>
                  <a:pt x="834" y="7240"/>
                  <a:pt x="953" y="7240"/>
                </a:cubicBezTo>
                <a:cubicBezTo>
                  <a:pt x="1262" y="7240"/>
                  <a:pt x="1572" y="7061"/>
                  <a:pt x="1715" y="6752"/>
                </a:cubicBezTo>
                <a:cubicBezTo>
                  <a:pt x="2620" y="4811"/>
                  <a:pt x="3120" y="2823"/>
                  <a:pt x="3179" y="858"/>
                </a:cubicBezTo>
                <a:cubicBezTo>
                  <a:pt x="3191" y="406"/>
                  <a:pt x="2834" y="13"/>
                  <a:pt x="2370" y="1"/>
                </a:cubicBezTo>
                <a:cubicBezTo>
                  <a:pt x="2362" y="1"/>
                  <a:pt x="2354" y="1"/>
                  <a:pt x="23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8"/>
          <p:cNvSpPr/>
          <p:nvPr/>
        </p:nvSpPr>
        <p:spPr>
          <a:xfrm rot="10800000" flipH="1">
            <a:off x="807811" y="169366"/>
            <a:ext cx="239296" cy="57664"/>
          </a:xfrm>
          <a:custGeom>
            <a:avLst/>
            <a:gdLst/>
            <a:ahLst/>
            <a:cxnLst/>
            <a:rect l="l" t="t" r="r" b="b"/>
            <a:pathLst>
              <a:path w="7478" h="1802" extrusionOk="0">
                <a:moveTo>
                  <a:pt x="6647" y="1"/>
                </a:moveTo>
                <a:cubicBezTo>
                  <a:pt x="6626" y="1"/>
                  <a:pt x="6605" y="2"/>
                  <a:pt x="6585" y="3"/>
                </a:cubicBezTo>
                <a:cubicBezTo>
                  <a:pt x="5489" y="51"/>
                  <a:pt x="4060" y="123"/>
                  <a:pt x="2667" y="123"/>
                </a:cubicBezTo>
                <a:cubicBezTo>
                  <a:pt x="2036" y="123"/>
                  <a:pt x="1453" y="111"/>
                  <a:pt x="893" y="87"/>
                </a:cubicBezTo>
                <a:cubicBezTo>
                  <a:pt x="872" y="85"/>
                  <a:pt x="852" y="84"/>
                  <a:pt x="831" y="84"/>
                </a:cubicBezTo>
                <a:cubicBezTo>
                  <a:pt x="394" y="84"/>
                  <a:pt x="35" y="441"/>
                  <a:pt x="12" y="873"/>
                </a:cubicBezTo>
                <a:cubicBezTo>
                  <a:pt x="0" y="1337"/>
                  <a:pt x="346" y="1730"/>
                  <a:pt x="810" y="1754"/>
                </a:cubicBezTo>
                <a:cubicBezTo>
                  <a:pt x="1393" y="1777"/>
                  <a:pt x="2001" y="1801"/>
                  <a:pt x="2667" y="1801"/>
                </a:cubicBezTo>
                <a:cubicBezTo>
                  <a:pt x="4096" y="1789"/>
                  <a:pt x="5549" y="1730"/>
                  <a:pt x="6668" y="1670"/>
                </a:cubicBezTo>
                <a:cubicBezTo>
                  <a:pt x="7132" y="1647"/>
                  <a:pt x="7477" y="1254"/>
                  <a:pt x="7454" y="789"/>
                </a:cubicBezTo>
                <a:cubicBezTo>
                  <a:pt x="7431" y="346"/>
                  <a:pt x="7072" y="1"/>
                  <a:pt x="66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 rot="10800000" flipH="1">
            <a:off x="483" y="1519254"/>
            <a:ext cx="94880" cy="119520"/>
          </a:xfrm>
          <a:custGeom>
            <a:avLst/>
            <a:gdLst/>
            <a:ahLst/>
            <a:cxnLst/>
            <a:rect l="l" t="t" r="r" b="b"/>
            <a:pathLst>
              <a:path w="2965" h="3735" extrusionOk="0">
                <a:moveTo>
                  <a:pt x="2031" y="0"/>
                </a:moveTo>
                <a:cubicBezTo>
                  <a:pt x="1812" y="0"/>
                  <a:pt x="1594" y="87"/>
                  <a:pt x="1429" y="258"/>
                </a:cubicBezTo>
                <a:cubicBezTo>
                  <a:pt x="893" y="829"/>
                  <a:pt x="405" y="1449"/>
                  <a:pt x="0" y="2103"/>
                </a:cubicBezTo>
                <a:lnTo>
                  <a:pt x="0" y="3568"/>
                </a:lnTo>
                <a:cubicBezTo>
                  <a:pt x="24" y="3580"/>
                  <a:pt x="48" y="3604"/>
                  <a:pt x="83" y="3615"/>
                </a:cubicBezTo>
                <a:cubicBezTo>
                  <a:pt x="214" y="3699"/>
                  <a:pt x="357" y="3735"/>
                  <a:pt x="500" y="3735"/>
                </a:cubicBezTo>
                <a:cubicBezTo>
                  <a:pt x="786" y="3735"/>
                  <a:pt x="1072" y="3580"/>
                  <a:pt x="1226" y="3306"/>
                </a:cubicBezTo>
                <a:cubicBezTo>
                  <a:pt x="1607" y="2627"/>
                  <a:pt x="2084" y="1996"/>
                  <a:pt x="2643" y="1413"/>
                </a:cubicBezTo>
                <a:cubicBezTo>
                  <a:pt x="2965" y="1079"/>
                  <a:pt x="2953" y="544"/>
                  <a:pt x="2607" y="234"/>
                </a:cubicBezTo>
                <a:cubicBezTo>
                  <a:pt x="2445" y="78"/>
                  <a:pt x="2238" y="0"/>
                  <a:pt x="20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8"/>
          <p:cNvSpPr/>
          <p:nvPr/>
        </p:nvSpPr>
        <p:spPr>
          <a:xfrm rot="10800000" flipH="1">
            <a:off x="1176995" y="176982"/>
            <a:ext cx="240064" cy="60608"/>
          </a:xfrm>
          <a:custGeom>
            <a:avLst/>
            <a:gdLst/>
            <a:ahLst/>
            <a:cxnLst/>
            <a:rect l="l" t="t" r="r" b="b"/>
            <a:pathLst>
              <a:path w="7502" h="1894" extrusionOk="0">
                <a:moveTo>
                  <a:pt x="2715" y="0"/>
                </a:moveTo>
                <a:cubicBezTo>
                  <a:pt x="2132" y="0"/>
                  <a:pt x="1513" y="12"/>
                  <a:pt x="822" y="36"/>
                </a:cubicBezTo>
                <a:cubicBezTo>
                  <a:pt x="370" y="48"/>
                  <a:pt x="1" y="441"/>
                  <a:pt x="12" y="905"/>
                </a:cubicBezTo>
                <a:cubicBezTo>
                  <a:pt x="36" y="1350"/>
                  <a:pt x="405" y="1715"/>
                  <a:pt x="860" y="1715"/>
                </a:cubicBezTo>
                <a:cubicBezTo>
                  <a:pt x="867" y="1715"/>
                  <a:pt x="874" y="1715"/>
                  <a:pt x="882" y="1715"/>
                </a:cubicBezTo>
                <a:cubicBezTo>
                  <a:pt x="1548" y="1691"/>
                  <a:pt x="2156" y="1679"/>
                  <a:pt x="2715" y="1679"/>
                </a:cubicBezTo>
                <a:cubicBezTo>
                  <a:pt x="4168" y="1679"/>
                  <a:pt x="5418" y="1750"/>
                  <a:pt x="6513" y="1881"/>
                </a:cubicBezTo>
                <a:cubicBezTo>
                  <a:pt x="6549" y="1893"/>
                  <a:pt x="6585" y="1893"/>
                  <a:pt x="6620" y="1893"/>
                </a:cubicBezTo>
                <a:cubicBezTo>
                  <a:pt x="7037" y="1893"/>
                  <a:pt x="7394" y="1584"/>
                  <a:pt x="7442" y="1167"/>
                </a:cubicBezTo>
                <a:cubicBezTo>
                  <a:pt x="7501" y="703"/>
                  <a:pt x="7180" y="286"/>
                  <a:pt x="6728" y="226"/>
                </a:cubicBezTo>
                <a:cubicBezTo>
                  <a:pt x="5549" y="83"/>
                  <a:pt x="4239" y="0"/>
                  <a:pt x="27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8"/>
          <p:cNvSpPr/>
          <p:nvPr/>
        </p:nvSpPr>
        <p:spPr>
          <a:xfrm rot="10800000" flipH="1">
            <a:off x="493091" y="206710"/>
            <a:ext cx="192448" cy="179136"/>
          </a:xfrm>
          <a:custGeom>
            <a:avLst/>
            <a:gdLst/>
            <a:ahLst/>
            <a:cxnLst/>
            <a:rect l="l" t="t" r="r" b="b"/>
            <a:pathLst>
              <a:path w="6014" h="5598" extrusionOk="0">
                <a:moveTo>
                  <a:pt x="950" y="1"/>
                </a:moveTo>
                <a:cubicBezTo>
                  <a:pt x="797" y="1"/>
                  <a:pt x="641" y="43"/>
                  <a:pt x="501" y="133"/>
                </a:cubicBezTo>
                <a:cubicBezTo>
                  <a:pt x="108" y="383"/>
                  <a:pt x="1" y="906"/>
                  <a:pt x="251" y="1287"/>
                </a:cubicBezTo>
                <a:cubicBezTo>
                  <a:pt x="668" y="1930"/>
                  <a:pt x="1144" y="2585"/>
                  <a:pt x="1668" y="3240"/>
                </a:cubicBezTo>
                <a:cubicBezTo>
                  <a:pt x="2442" y="4204"/>
                  <a:pt x="3466" y="4966"/>
                  <a:pt x="4716" y="5526"/>
                </a:cubicBezTo>
                <a:cubicBezTo>
                  <a:pt x="4823" y="5574"/>
                  <a:pt x="4942" y="5597"/>
                  <a:pt x="5061" y="5597"/>
                </a:cubicBezTo>
                <a:cubicBezTo>
                  <a:pt x="5382" y="5597"/>
                  <a:pt x="5680" y="5407"/>
                  <a:pt x="5823" y="5097"/>
                </a:cubicBezTo>
                <a:cubicBezTo>
                  <a:pt x="6013" y="4669"/>
                  <a:pt x="5823" y="4181"/>
                  <a:pt x="5394" y="3990"/>
                </a:cubicBezTo>
                <a:cubicBezTo>
                  <a:pt x="4382" y="3538"/>
                  <a:pt x="3585" y="2954"/>
                  <a:pt x="2965" y="2180"/>
                </a:cubicBezTo>
                <a:cubicBezTo>
                  <a:pt x="2477" y="1585"/>
                  <a:pt x="2037" y="978"/>
                  <a:pt x="1656" y="383"/>
                </a:cubicBezTo>
                <a:cubicBezTo>
                  <a:pt x="1495" y="138"/>
                  <a:pt x="1226" y="1"/>
                  <a:pt x="9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8"/>
          <p:cNvSpPr/>
          <p:nvPr/>
        </p:nvSpPr>
        <p:spPr>
          <a:xfrm rot="10800000" flipH="1">
            <a:off x="484323" y="860118"/>
            <a:ext cx="146336" cy="217312"/>
          </a:xfrm>
          <a:custGeom>
            <a:avLst/>
            <a:gdLst/>
            <a:ahLst/>
            <a:cxnLst/>
            <a:rect l="l" t="t" r="r" b="b"/>
            <a:pathLst>
              <a:path w="4573" h="6791" extrusionOk="0">
                <a:moveTo>
                  <a:pt x="3612" y="1"/>
                </a:moveTo>
                <a:cubicBezTo>
                  <a:pt x="3325" y="1"/>
                  <a:pt x="3042" y="149"/>
                  <a:pt x="2882" y="420"/>
                </a:cubicBezTo>
                <a:cubicBezTo>
                  <a:pt x="1775" y="2349"/>
                  <a:pt x="894" y="4052"/>
                  <a:pt x="191" y="5612"/>
                </a:cubicBezTo>
                <a:cubicBezTo>
                  <a:pt x="1" y="6040"/>
                  <a:pt x="180" y="6528"/>
                  <a:pt x="608" y="6719"/>
                </a:cubicBezTo>
                <a:cubicBezTo>
                  <a:pt x="715" y="6778"/>
                  <a:pt x="834" y="6790"/>
                  <a:pt x="953" y="6790"/>
                </a:cubicBezTo>
                <a:cubicBezTo>
                  <a:pt x="1263" y="6790"/>
                  <a:pt x="1573" y="6612"/>
                  <a:pt x="1715" y="6302"/>
                </a:cubicBezTo>
                <a:cubicBezTo>
                  <a:pt x="2394" y="4790"/>
                  <a:pt x="3251" y="3135"/>
                  <a:pt x="4335" y="1254"/>
                </a:cubicBezTo>
                <a:cubicBezTo>
                  <a:pt x="4573" y="861"/>
                  <a:pt x="4430" y="349"/>
                  <a:pt x="4025" y="111"/>
                </a:cubicBezTo>
                <a:cubicBezTo>
                  <a:pt x="3896" y="36"/>
                  <a:pt x="3754" y="1"/>
                  <a:pt x="36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8"/>
          <p:cNvSpPr/>
          <p:nvPr/>
        </p:nvSpPr>
        <p:spPr>
          <a:xfrm rot="10800000" flipH="1">
            <a:off x="418819" y="501590"/>
            <a:ext cx="66304" cy="237216"/>
          </a:xfrm>
          <a:custGeom>
            <a:avLst/>
            <a:gdLst/>
            <a:ahLst/>
            <a:cxnLst/>
            <a:rect l="l" t="t" r="r" b="b"/>
            <a:pathLst>
              <a:path w="2072" h="7413" extrusionOk="0">
                <a:moveTo>
                  <a:pt x="1163" y="1"/>
                </a:moveTo>
                <a:cubicBezTo>
                  <a:pt x="773" y="1"/>
                  <a:pt x="418" y="278"/>
                  <a:pt x="345" y="673"/>
                </a:cubicBezTo>
                <a:cubicBezTo>
                  <a:pt x="107" y="1816"/>
                  <a:pt x="0" y="2935"/>
                  <a:pt x="0" y="4007"/>
                </a:cubicBezTo>
                <a:cubicBezTo>
                  <a:pt x="0" y="4924"/>
                  <a:pt x="83" y="5840"/>
                  <a:pt x="250" y="6733"/>
                </a:cubicBezTo>
                <a:cubicBezTo>
                  <a:pt x="333" y="7126"/>
                  <a:pt x="679" y="7412"/>
                  <a:pt x="1072" y="7412"/>
                </a:cubicBezTo>
                <a:cubicBezTo>
                  <a:pt x="1131" y="7412"/>
                  <a:pt x="1179" y="7400"/>
                  <a:pt x="1238" y="7388"/>
                </a:cubicBezTo>
                <a:cubicBezTo>
                  <a:pt x="1691" y="7305"/>
                  <a:pt x="1988" y="6864"/>
                  <a:pt x="1893" y="6412"/>
                </a:cubicBezTo>
                <a:cubicBezTo>
                  <a:pt x="1738" y="5626"/>
                  <a:pt x="1667" y="4817"/>
                  <a:pt x="1667" y="4007"/>
                </a:cubicBezTo>
                <a:cubicBezTo>
                  <a:pt x="1667" y="3042"/>
                  <a:pt x="1774" y="2042"/>
                  <a:pt x="1988" y="1007"/>
                </a:cubicBezTo>
                <a:cubicBezTo>
                  <a:pt x="2072" y="554"/>
                  <a:pt x="1786" y="114"/>
                  <a:pt x="1334" y="18"/>
                </a:cubicBezTo>
                <a:cubicBezTo>
                  <a:pt x="1277" y="6"/>
                  <a:pt x="1220" y="1"/>
                  <a:pt x="11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8"/>
          <p:cNvSpPr/>
          <p:nvPr/>
        </p:nvSpPr>
        <p:spPr>
          <a:xfrm rot="10800000" flipH="1">
            <a:off x="187907" y="1686518"/>
            <a:ext cx="237408" cy="90336"/>
          </a:xfrm>
          <a:custGeom>
            <a:avLst/>
            <a:gdLst/>
            <a:ahLst/>
            <a:cxnLst/>
            <a:rect l="l" t="t" r="r" b="b"/>
            <a:pathLst>
              <a:path w="7419" h="2823" extrusionOk="0">
                <a:moveTo>
                  <a:pt x="6323" y="1"/>
                </a:moveTo>
                <a:cubicBezTo>
                  <a:pt x="4573" y="1"/>
                  <a:pt x="2787" y="346"/>
                  <a:pt x="1025" y="1049"/>
                </a:cubicBezTo>
                <a:cubicBezTo>
                  <a:pt x="894" y="1108"/>
                  <a:pt x="763" y="1156"/>
                  <a:pt x="632" y="1215"/>
                </a:cubicBezTo>
                <a:cubicBezTo>
                  <a:pt x="203" y="1394"/>
                  <a:pt x="1" y="1882"/>
                  <a:pt x="179" y="2311"/>
                </a:cubicBezTo>
                <a:cubicBezTo>
                  <a:pt x="322" y="2632"/>
                  <a:pt x="632" y="2823"/>
                  <a:pt x="953" y="2823"/>
                </a:cubicBezTo>
                <a:cubicBezTo>
                  <a:pt x="1061" y="2823"/>
                  <a:pt x="1168" y="2799"/>
                  <a:pt x="1275" y="2751"/>
                </a:cubicBezTo>
                <a:cubicBezTo>
                  <a:pt x="1394" y="2704"/>
                  <a:pt x="1513" y="2656"/>
                  <a:pt x="1632" y="2608"/>
                </a:cubicBezTo>
                <a:cubicBezTo>
                  <a:pt x="3228" y="1977"/>
                  <a:pt x="4835" y="1667"/>
                  <a:pt x="6378" y="1667"/>
                </a:cubicBezTo>
                <a:cubicBezTo>
                  <a:pt x="6435" y="1667"/>
                  <a:pt x="6492" y="1667"/>
                  <a:pt x="6549" y="1668"/>
                </a:cubicBezTo>
                <a:cubicBezTo>
                  <a:pt x="6563" y="1669"/>
                  <a:pt x="6577" y="1669"/>
                  <a:pt x="6591" y="1669"/>
                </a:cubicBezTo>
                <a:cubicBezTo>
                  <a:pt x="7036" y="1669"/>
                  <a:pt x="7395" y="1297"/>
                  <a:pt x="7407" y="858"/>
                </a:cubicBezTo>
                <a:cubicBezTo>
                  <a:pt x="7418" y="394"/>
                  <a:pt x="7049" y="13"/>
                  <a:pt x="65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7"/>
          <p:cNvGrpSpPr/>
          <p:nvPr/>
        </p:nvGrpSpPr>
        <p:grpSpPr>
          <a:xfrm flipH="1">
            <a:off x="-21755" y="3434215"/>
            <a:ext cx="3898452" cy="2348670"/>
            <a:chOff x="4219217" y="2168768"/>
            <a:chExt cx="4921667" cy="2965118"/>
          </a:xfrm>
        </p:grpSpPr>
        <p:sp>
          <p:nvSpPr>
            <p:cNvPr id="149" name="Google Shape;149;p7"/>
            <p:cNvSpPr/>
            <p:nvPr/>
          </p:nvSpPr>
          <p:spPr>
            <a:xfrm>
              <a:off x="5070673" y="3480703"/>
              <a:ext cx="239231" cy="79563"/>
            </a:xfrm>
            <a:custGeom>
              <a:avLst/>
              <a:gdLst/>
              <a:ahLst/>
              <a:cxnLst/>
              <a:rect l="l" t="t" r="r" b="b"/>
              <a:pathLst>
                <a:path w="7490" h="2491" extrusionOk="0">
                  <a:moveTo>
                    <a:pt x="840" y="1"/>
                  </a:moveTo>
                  <a:cubicBezTo>
                    <a:pt x="405" y="1"/>
                    <a:pt x="36" y="361"/>
                    <a:pt x="24" y="811"/>
                  </a:cubicBezTo>
                  <a:cubicBezTo>
                    <a:pt x="0" y="1276"/>
                    <a:pt x="370" y="1657"/>
                    <a:pt x="822" y="1680"/>
                  </a:cubicBezTo>
                  <a:cubicBezTo>
                    <a:pt x="2667" y="1740"/>
                    <a:pt x="4525" y="2002"/>
                    <a:pt x="6358" y="2466"/>
                  </a:cubicBezTo>
                  <a:cubicBezTo>
                    <a:pt x="6430" y="2478"/>
                    <a:pt x="6489" y="2490"/>
                    <a:pt x="6561" y="2490"/>
                  </a:cubicBezTo>
                  <a:cubicBezTo>
                    <a:pt x="6942" y="2490"/>
                    <a:pt x="7275" y="2228"/>
                    <a:pt x="7370" y="1847"/>
                  </a:cubicBezTo>
                  <a:cubicBezTo>
                    <a:pt x="7489" y="1407"/>
                    <a:pt x="7216" y="954"/>
                    <a:pt x="6763" y="835"/>
                  </a:cubicBezTo>
                  <a:cubicBezTo>
                    <a:pt x="4822" y="359"/>
                    <a:pt x="2846" y="73"/>
                    <a:pt x="881" y="2"/>
                  </a:cubicBezTo>
                  <a:cubicBezTo>
                    <a:pt x="868" y="1"/>
                    <a:pt x="854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5423195" y="3568219"/>
              <a:ext cx="220610" cy="145295"/>
            </a:xfrm>
            <a:custGeom>
              <a:avLst/>
              <a:gdLst/>
              <a:ahLst/>
              <a:cxnLst/>
              <a:rect l="l" t="t" r="r" b="b"/>
              <a:pathLst>
                <a:path w="6907" h="4549" extrusionOk="0">
                  <a:moveTo>
                    <a:pt x="950" y="0"/>
                  </a:moveTo>
                  <a:cubicBezTo>
                    <a:pt x="639" y="0"/>
                    <a:pt x="340" y="179"/>
                    <a:pt x="203" y="488"/>
                  </a:cubicBezTo>
                  <a:cubicBezTo>
                    <a:pt x="1" y="905"/>
                    <a:pt x="179" y="1405"/>
                    <a:pt x="608" y="1596"/>
                  </a:cubicBezTo>
                  <a:cubicBezTo>
                    <a:pt x="2263" y="2369"/>
                    <a:pt x="3906" y="3310"/>
                    <a:pt x="5477" y="4394"/>
                  </a:cubicBezTo>
                  <a:cubicBezTo>
                    <a:pt x="5620" y="4501"/>
                    <a:pt x="5787" y="4548"/>
                    <a:pt x="5954" y="4548"/>
                  </a:cubicBezTo>
                  <a:cubicBezTo>
                    <a:pt x="6216" y="4548"/>
                    <a:pt x="6478" y="4417"/>
                    <a:pt x="6644" y="4179"/>
                  </a:cubicBezTo>
                  <a:cubicBezTo>
                    <a:pt x="6906" y="3810"/>
                    <a:pt x="6811" y="3286"/>
                    <a:pt x="6430" y="3024"/>
                  </a:cubicBezTo>
                  <a:cubicBezTo>
                    <a:pt x="4775" y="1881"/>
                    <a:pt x="3060" y="893"/>
                    <a:pt x="1310" y="83"/>
                  </a:cubicBezTo>
                  <a:cubicBezTo>
                    <a:pt x="1194" y="27"/>
                    <a:pt x="1071" y="0"/>
                    <a:pt x="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4416191" y="3640850"/>
              <a:ext cx="193972" cy="179886"/>
            </a:xfrm>
            <a:custGeom>
              <a:avLst/>
              <a:gdLst/>
              <a:ahLst/>
              <a:cxnLst/>
              <a:rect l="l" t="t" r="r" b="b"/>
              <a:pathLst>
                <a:path w="6073" h="5632" extrusionOk="0">
                  <a:moveTo>
                    <a:pt x="5122" y="1"/>
                  </a:moveTo>
                  <a:cubicBezTo>
                    <a:pt x="4947" y="1"/>
                    <a:pt x="4771" y="55"/>
                    <a:pt x="4620" y="167"/>
                  </a:cubicBezTo>
                  <a:cubicBezTo>
                    <a:pt x="3037" y="1358"/>
                    <a:pt x="1584" y="2727"/>
                    <a:pt x="298" y="4263"/>
                  </a:cubicBezTo>
                  <a:cubicBezTo>
                    <a:pt x="1" y="4608"/>
                    <a:pt x="48" y="5144"/>
                    <a:pt x="406" y="5441"/>
                  </a:cubicBezTo>
                  <a:cubicBezTo>
                    <a:pt x="560" y="5572"/>
                    <a:pt x="751" y="5632"/>
                    <a:pt x="941" y="5632"/>
                  </a:cubicBezTo>
                  <a:cubicBezTo>
                    <a:pt x="1179" y="5632"/>
                    <a:pt x="1418" y="5537"/>
                    <a:pt x="1584" y="5334"/>
                  </a:cubicBezTo>
                  <a:cubicBezTo>
                    <a:pt x="2775" y="3905"/>
                    <a:pt x="4144" y="2620"/>
                    <a:pt x="5621" y="1500"/>
                  </a:cubicBezTo>
                  <a:cubicBezTo>
                    <a:pt x="5990" y="1227"/>
                    <a:pt x="6073" y="703"/>
                    <a:pt x="5787" y="334"/>
                  </a:cubicBezTo>
                  <a:cubicBezTo>
                    <a:pt x="5625" y="115"/>
                    <a:pt x="5375" y="1"/>
                    <a:pt x="5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4708250" y="3494374"/>
              <a:ext cx="235430" cy="107318"/>
            </a:xfrm>
            <a:custGeom>
              <a:avLst/>
              <a:gdLst/>
              <a:ahLst/>
              <a:cxnLst/>
              <a:rect l="l" t="t" r="r" b="b"/>
              <a:pathLst>
                <a:path w="7371" h="3360" extrusionOk="0">
                  <a:moveTo>
                    <a:pt x="6463" y="0"/>
                  </a:moveTo>
                  <a:cubicBezTo>
                    <a:pt x="6413" y="0"/>
                    <a:pt x="6362" y="5"/>
                    <a:pt x="6311" y="14"/>
                  </a:cubicBezTo>
                  <a:cubicBezTo>
                    <a:pt x="4347" y="371"/>
                    <a:pt x="2430" y="967"/>
                    <a:pt x="620" y="1753"/>
                  </a:cubicBezTo>
                  <a:cubicBezTo>
                    <a:pt x="191" y="1943"/>
                    <a:pt x="1" y="2431"/>
                    <a:pt x="191" y="2860"/>
                  </a:cubicBezTo>
                  <a:cubicBezTo>
                    <a:pt x="322" y="3169"/>
                    <a:pt x="632" y="3360"/>
                    <a:pt x="953" y="3360"/>
                  </a:cubicBezTo>
                  <a:cubicBezTo>
                    <a:pt x="1060" y="3360"/>
                    <a:pt x="1179" y="3336"/>
                    <a:pt x="1287" y="3288"/>
                  </a:cubicBezTo>
                  <a:cubicBezTo>
                    <a:pt x="2989" y="2550"/>
                    <a:pt x="4775" y="2003"/>
                    <a:pt x="6609" y="1657"/>
                  </a:cubicBezTo>
                  <a:cubicBezTo>
                    <a:pt x="7061" y="1574"/>
                    <a:pt x="7371" y="1133"/>
                    <a:pt x="7287" y="681"/>
                  </a:cubicBezTo>
                  <a:cubicBezTo>
                    <a:pt x="7203" y="280"/>
                    <a:pt x="6856" y="0"/>
                    <a:pt x="6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4219217" y="4273933"/>
              <a:ext cx="60111" cy="237793"/>
            </a:xfrm>
            <a:custGeom>
              <a:avLst/>
              <a:gdLst/>
              <a:ahLst/>
              <a:cxnLst/>
              <a:rect l="l" t="t" r="r" b="b"/>
              <a:pathLst>
                <a:path w="1882" h="7445" extrusionOk="0">
                  <a:moveTo>
                    <a:pt x="911" y="1"/>
                  </a:moveTo>
                  <a:cubicBezTo>
                    <a:pt x="476" y="1"/>
                    <a:pt x="118" y="335"/>
                    <a:pt x="84" y="777"/>
                  </a:cubicBezTo>
                  <a:cubicBezTo>
                    <a:pt x="24" y="1575"/>
                    <a:pt x="0" y="2384"/>
                    <a:pt x="0" y="3206"/>
                  </a:cubicBezTo>
                  <a:cubicBezTo>
                    <a:pt x="0" y="4349"/>
                    <a:pt x="60" y="5516"/>
                    <a:pt x="167" y="6682"/>
                  </a:cubicBezTo>
                  <a:cubicBezTo>
                    <a:pt x="215" y="7111"/>
                    <a:pt x="572" y="7444"/>
                    <a:pt x="1000" y="7444"/>
                  </a:cubicBezTo>
                  <a:cubicBezTo>
                    <a:pt x="1024" y="7444"/>
                    <a:pt x="1048" y="7444"/>
                    <a:pt x="1084" y="7433"/>
                  </a:cubicBezTo>
                  <a:cubicBezTo>
                    <a:pt x="1536" y="7397"/>
                    <a:pt x="1882" y="6980"/>
                    <a:pt x="1834" y="6528"/>
                  </a:cubicBezTo>
                  <a:cubicBezTo>
                    <a:pt x="1727" y="5408"/>
                    <a:pt x="1667" y="4289"/>
                    <a:pt x="1667" y="3206"/>
                  </a:cubicBezTo>
                  <a:cubicBezTo>
                    <a:pt x="1667" y="2432"/>
                    <a:pt x="1703" y="1658"/>
                    <a:pt x="1751" y="896"/>
                  </a:cubicBezTo>
                  <a:cubicBezTo>
                    <a:pt x="1786" y="432"/>
                    <a:pt x="1441" y="39"/>
                    <a:pt x="977" y="3"/>
                  </a:cubicBezTo>
                  <a:cubicBezTo>
                    <a:pt x="955" y="1"/>
                    <a:pt x="933" y="1"/>
                    <a:pt x="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4399071" y="4974409"/>
              <a:ext cx="179918" cy="159476"/>
            </a:xfrm>
            <a:custGeom>
              <a:avLst/>
              <a:gdLst/>
              <a:ahLst/>
              <a:cxnLst/>
              <a:rect l="l" t="t" r="r" b="b"/>
              <a:pathLst>
                <a:path w="5633" h="4993" extrusionOk="0">
                  <a:moveTo>
                    <a:pt x="950" y="0"/>
                  </a:moveTo>
                  <a:cubicBezTo>
                    <a:pt x="783" y="0"/>
                    <a:pt x="614" y="51"/>
                    <a:pt x="465" y="158"/>
                  </a:cubicBezTo>
                  <a:cubicBezTo>
                    <a:pt x="84" y="420"/>
                    <a:pt x="1" y="944"/>
                    <a:pt x="275" y="1325"/>
                  </a:cubicBezTo>
                  <a:cubicBezTo>
                    <a:pt x="1215" y="2647"/>
                    <a:pt x="2287" y="3873"/>
                    <a:pt x="3454" y="4992"/>
                  </a:cubicBezTo>
                  <a:lnTo>
                    <a:pt x="5633" y="4992"/>
                  </a:lnTo>
                  <a:cubicBezTo>
                    <a:pt x="5609" y="4802"/>
                    <a:pt x="5514" y="4611"/>
                    <a:pt x="5359" y="4480"/>
                  </a:cubicBezTo>
                  <a:cubicBezTo>
                    <a:pt x="3966" y="3254"/>
                    <a:pt x="2716" y="1873"/>
                    <a:pt x="1632" y="349"/>
                  </a:cubicBezTo>
                  <a:cubicBezTo>
                    <a:pt x="1465" y="124"/>
                    <a:pt x="1210" y="0"/>
                    <a:pt x="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249240" y="3920773"/>
              <a:ext cx="125907" cy="225113"/>
            </a:xfrm>
            <a:custGeom>
              <a:avLst/>
              <a:gdLst/>
              <a:ahLst/>
              <a:cxnLst/>
              <a:rect l="l" t="t" r="r" b="b"/>
              <a:pathLst>
                <a:path w="3942" h="7048" extrusionOk="0">
                  <a:moveTo>
                    <a:pt x="2991" y="1"/>
                  </a:moveTo>
                  <a:cubicBezTo>
                    <a:pt x="2688" y="1"/>
                    <a:pt x="2393" y="167"/>
                    <a:pt x="2251" y="452"/>
                  </a:cubicBezTo>
                  <a:cubicBezTo>
                    <a:pt x="1358" y="2190"/>
                    <a:pt x="644" y="4059"/>
                    <a:pt x="120" y="6000"/>
                  </a:cubicBezTo>
                  <a:cubicBezTo>
                    <a:pt x="1" y="6440"/>
                    <a:pt x="263" y="6905"/>
                    <a:pt x="703" y="7024"/>
                  </a:cubicBezTo>
                  <a:cubicBezTo>
                    <a:pt x="787" y="7036"/>
                    <a:pt x="858" y="7048"/>
                    <a:pt x="930" y="7048"/>
                  </a:cubicBezTo>
                  <a:cubicBezTo>
                    <a:pt x="1299" y="7048"/>
                    <a:pt x="1632" y="6798"/>
                    <a:pt x="1739" y="6429"/>
                  </a:cubicBezTo>
                  <a:cubicBezTo>
                    <a:pt x="2227" y="4607"/>
                    <a:pt x="2894" y="2857"/>
                    <a:pt x="3739" y="1214"/>
                  </a:cubicBezTo>
                  <a:cubicBezTo>
                    <a:pt x="3942" y="809"/>
                    <a:pt x="3787" y="297"/>
                    <a:pt x="3370" y="94"/>
                  </a:cubicBezTo>
                  <a:cubicBezTo>
                    <a:pt x="3250" y="31"/>
                    <a:pt x="3120" y="1"/>
                    <a:pt x="2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51923" y="4639742"/>
              <a:ext cx="117922" cy="227924"/>
            </a:xfrm>
            <a:custGeom>
              <a:avLst/>
              <a:gdLst/>
              <a:ahLst/>
              <a:cxnLst/>
              <a:rect l="l" t="t" r="r" b="b"/>
              <a:pathLst>
                <a:path w="3692" h="7136" extrusionOk="0">
                  <a:moveTo>
                    <a:pt x="935" y="1"/>
                  </a:moveTo>
                  <a:cubicBezTo>
                    <a:pt x="866" y="1"/>
                    <a:pt x="796" y="9"/>
                    <a:pt x="727" y="28"/>
                  </a:cubicBezTo>
                  <a:cubicBezTo>
                    <a:pt x="274" y="135"/>
                    <a:pt x="0" y="587"/>
                    <a:pt x="107" y="1028"/>
                  </a:cubicBezTo>
                  <a:cubicBezTo>
                    <a:pt x="584" y="3016"/>
                    <a:pt x="1215" y="4897"/>
                    <a:pt x="1965" y="6636"/>
                  </a:cubicBezTo>
                  <a:cubicBezTo>
                    <a:pt x="2108" y="6945"/>
                    <a:pt x="2417" y="7136"/>
                    <a:pt x="2739" y="7136"/>
                  </a:cubicBezTo>
                  <a:cubicBezTo>
                    <a:pt x="2846" y="7136"/>
                    <a:pt x="2965" y="7112"/>
                    <a:pt x="3072" y="7064"/>
                  </a:cubicBezTo>
                  <a:cubicBezTo>
                    <a:pt x="3489" y="6886"/>
                    <a:pt x="3691" y="6397"/>
                    <a:pt x="3501" y="5969"/>
                  </a:cubicBezTo>
                  <a:cubicBezTo>
                    <a:pt x="2786" y="4326"/>
                    <a:pt x="2191" y="2528"/>
                    <a:pt x="1739" y="635"/>
                  </a:cubicBezTo>
                  <a:cubicBezTo>
                    <a:pt x="1648" y="262"/>
                    <a:pt x="1310" y="1"/>
                    <a:pt x="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8456729" y="2502668"/>
              <a:ext cx="155963" cy="211060"/>
            </a:xfrm>
            <a:custGeom>
              <a:avLst/>
              <a:gdLst/>
              <a:ahLst/>
              <a:cxnLst/>
              <a:rect l="l" t="t" r="r" b="b"/>
              <a:pathLst>
                <a:path w="4883" h="6608" extrusionOk="0">
                  <a:moveTo>
                    <a:pt x="3939" y="1"/>
                  </a:moveTo>
                  <a:cubicBezTo>
                    <a:pt x="3685" y="1"/>
                    <a:pt x="3432" y="115"/>
                    <a:pt x="3263" y="333"/>
                  </a:cubicBezTo>
                  <a:cubicBezTo>
                    <a:pt x="2168" y="1798"/>
                    <a:pt x="1144" y="3500"/>
                    <a:pt x="203" y="5393"/>
                  </a:cubicBezTo>
                  <a:cubicBezTo>
                    <a:pt x="1" y="5810"/>
                    <a:pt x="179" y="6310"/>
                    <a:pt x="584" y="6524"/>
                  </a:cubicBezTo>
                  <a:cubicBezTo>
                    <a:pt x="703" y="6572"/>
                    <a:pt x="834" y="6608"/>
                    <a:pt x="953" y="6608"/>
                  </a:cubicBezTo>
                  <a:cubicBezTo>
                    <a:pt x="1263" y="6608"/>
                    <a:pt x="1560" y="6429"/>
                    <a:pt x="1715" y="6143"/>
                  </a:cubicBezTo>
                  <a:cubicBezTo>
                    <a:pt x="2596" y="4334"/>
                    <a:pt x="3573" y="2726"/>
                    <a:pt x="4608" y="1345"/>
                  </a:cubicBezTo>
                  <a:cubicBezTo>
                    <a:pt x="4882" y="976"/>
                    <a:pt x="4811" y="452"/>
                    <a:pt x="4442" y="167"/>
                  </a:cubicBezTo>
                  <a:cubicBezTo>
                    <a:pt x="4291" y="55"/>
                    <a:pt x="4115" y="1"/>
                    <a:pt x="3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8170003" y="3546691"/>
              <a:ext cx="97768" cy="234120"/>
            </a:xfrm>
            <a:custGeom>
              <a:avLst/>
              <a:gdLst/>
              <a:ahLst/>
              <a:cxnLst/>
              <a:rect l="l" t="t" r="r" b="b"/>
              <a:pathLst>
                <a:path w="3061" h="7330" extrusionOk="0">
                  <a:moveTo>
                    <a:pt x="2147" y="1"/>
                  </a:moveTo>
                  <a:cubicBezTo>
                    <a:pt x="1761" y="1"/>
                    <a:pt x="1417" y="268"/>
                    <a:pt x="1334" y="662"/>
                  </a:cubicBezTo>
                  <a:cubicBezTo>
                    <a:pt x="1000" y="2222"/>
                    <a:pt x="572" y="4282"/>
                    <a:pt x="108" y="6306"/>
                  </a:cubicBezTo>
                  <a:cubicBezTo>
                    <a:pt x="0" y="6746"/>
                    <a:pt x="286" y="7199"/>
                    <a:pt x="739" y="7306"/>
                  </a:cubicBezTo>
                  <a:cubicBezTo>
                    <a:pt x="798" y="7318"/>
                    <a:pt x="858" y="7330"/>
                    <a:pt x="929" y="7330"/>
                  </a:cubicBezTo>
                  <a:cubicBezTo>
                    <a:pt x="1310" y="7330"/>
                    <a:pt x="1655" y="7068"/>
                    <a:pt x="1739" y="6675"/>
                  </a:cubicBezTo>
                  <a:cubicBezTo>
                    <a:pt x="2203" y="4639"/>
                    <a:pt x="2644" y="2579"/>
                    <a:pt x="2977" y="1007"/>
                  </a:cubicBezTo>
                  <a:cubicBezTo>
                    <a:pt x="3060" y="555"/>
                    <a:pt x="2775" y="115"/>
                    <a:pt x="2322" y="19"/>
                  </a:cubicBezTo>
                  <a:cubicBezTo>
                    <a:pt x="2263" y="7"/>
                    <a:pt x="2205" y="1"/>
                    <a:pt x="2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47202" y="3185418"/>
              <a:ext cx="98152" cy="234120"/>
            </a:xfrm>
            <a:custGeom>
              <a:avLst/>
              <a:gdLst/>
              <a:ahLst/>
              <a:cxnLst/>
              <a:rect l="l" t="t" r="r" b="b"/>
              <a:pathLst>
                <a:path w="3073" h="7330" extrusionOk="0">
                  <a:moveTo>
                    <a:pt x="2165" y="0"/>
                  </a:moveTo>
                  <a:cubicBezTo>
                    <a:pt x="1779" y="0"/>
                    <a:pt x="1428" y="258"/>
                    <a:pt x="1346" y="650"/>
                  </a:cubicBezTo>
                  <a:cubicBezTo>
                    <a:pt x="965" y="2282"/>
                    <a:pt x="584" y="4032"/>
                    <a:pt x="96" y="6318"/>
                  </a:cubicBezTo>
                  <a:cubicBezTo>
                    <a:pt x="0" y="6770"/>
                    <a:pt x="286" y="7211"/>
                    <a:pt x="739" y="7306"/>
                  </a:cubicBezTo>
                  <a:cubicBezTo>
                    <a:pt x="798" y="7318"/>
                    <a:pt x="858" y="7330"/>
                    <a:pt x="917" y="7330"/>
                  </a:cubicBezTo>
                  <a:cubicBezTo>
                    <a:pt x="1310" y="7330"/>
                    <a:pt x="1655" y="7056"/>
                    <a:pt x="1739" y="6663"/>
                  </a:cubicBezTo>
                  <a:cubicBezTo>
                    <a:pt x="2215" y="4389"/>
                    <a:pt x="2596" y="2651"/>
                    <a:pt x="2977" y="1031"/>
                  </a:cubicBezTo>
                  <a:cubicBezTo>
                    <a:pt x="3072" y="579"/>
                    <a:pt x="2798" y="127"/>
                    <a:pt x="2346" y="19"/>
                  </a:cubicBezTo>
                  <a:cubicBezTo>
                    <a:pt x="2285" y="7"/>
                    <a:pt x="2225" y="0"/>
                    <a:pt x="2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070734" y="3906495"/>
              <a:ext cx="114122" cy="229872"/>
            </a:xfrm>
            <a:custGeom>
              <a:avLst/>
              <a:gdLst/>
              <a:ahLst/>
              <a:cxnLst/>
              <a:rect l="l" t="t" r="r" b="b"/>
              <a:pathLst>
                <a:path w="3573" h="7197" extrusionOk="0">
                  <a:moveTo>
                    <a:pt x="2642" y="1"/>
                  </a:moveTo>
                  <a:cubicBezTo>
                    <a:pt x="2275" y="1"/>
                    <a:pt x="1934" y="244"/>
                    <a:pt x="1834" y="613"/>
                  </a:cubicBezTo>
                  <a:cubicBezTo>
                    <a:pt x="1287" y="2637"/>
                    <a:pt x="727" y="4423"/>
                    <a:pt x="156" y="6078"/>
                  </a:cubicBezTo>
                  <a:cubicBezTo>
                    <a:pt x="1" y="6518"/>
                    <a:pt x="227" y="6995"/>
                    <a:pt x="668" y="7149"/>
                  </a:cubicBezTo>
                  <a:cubicBezTo>
                    <a:pt x="751" y="7173"/>
                    <a:pt x="846" y="7197"/>
                    <a:pt x="941" y="7197"/>
                  </a:cubicBezTo>
                  <a:cubicBezTo>
                    <a:pt x="1287" y="7197"/>
                    <a:pt x="1608" y="6983"/>
                    <a:pt x="1727" y="6637"/>
                  </a:cubicBezTo>
                  <a:cubicBezTo>
                    <a:pt x="2323" y="4947"/>
                    <a:pt x="2882" y="3113"/>
                    <a:pt x="3454" y="1053"/>
                  </a:cubicBezTo>
                  <a:cubicBezTo>
                    <a:pt x="3573" y="613"/>
                    <a:pt x="3311" y="149"/>
                    <a:pt x="2858" y="29"/>
                  </a:cubicBezTo>
                  <a:cubicBezTo>
                    <a:pt x="2786" y="10"/>
                    <a:pt x="2714" y="1"/>
                    <a:pt x="2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7903432" y="4253012"/>
              <a:ext cx="157081" cy="210037"/>
            </a:xfrm>
            <a:custGeom>
              <a:avLst/>
              <a:gdLst/>
              <a:ahLst/>
              <a:cxnLst/>
              <a:rect l="l" t="t" r="r" b="b"/>
              <a:pathLst>
                <a:path w="4918" h="6576" extrusionOk="0">
                  <a:moveTo>
                    <a:pt x="3963" y="1"/>
                  </a:moveTo>
                  <a:cubicBezTo>
                    <a:pt x="3654" y="1"/>
                    <a:pt x="3359" y="171"/>
                    <a:pt x="3215" y="468"/>
                  </a:cubicBezTo>
                  <a:cubicBezTo>
                    <a:pt x="2322" y="2277"/>
                    <a:pt x="1334" y="3873"/>
                    <a:pt x="286" y="5218"/>
                  </a:cubicBezTo>
                  <a:cubicBezTo>
                    <a:pt x="0" y="5587"/>
                    <a:pt x="60" y="6111"/>
                    <a:pt x="429" y="6397"/>
                  </a:cubicBezTo>
                  <a:cubicBezTo>
                    <a:pt x="583" y="6516"/>
                    <a:pt x="762" y="6575"/>
                    <a:pt x="941" y="6575"/>
                  </a:cubicBezTo>
                  <a:cubicBezTo>
                    <a:pt x="1191" y="6575"/>
                    <a:pt x="1441" y="6468"/>
                    <a:pt x="1596" y="6254"/>
                  </a:cubicBezTo>
                  <a:cubicBezTo>
                    <a:pt x="2715" y="4813"/>
                    <a:pt x="3762" y="3123"/>
                    <a:pt x="4715" y="1206"/>
                  </a:cubicBezTo>
                  <a:cubicBezTo>
                    <a:pt x="4917" y="801"/>
                    <a:pt x="4751" y="289"/>
                    <a:pt x="4334" y="87"/>
                  </a:cubicBezTo>
                  <a:cubicBezTo>
                    <a:pt x="4214" y="28"/>
                    <a:pt x="4087" y="1"/>
                    <a:pt x="3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331620" y="2830405"/>
              <a:ext cx="114888" cy="229393"/>
            </a:xfrm>
            <a:custGeom>
              <a:avLst/>
              <a:gdLst/>
              <a:ahLst/>
              <a:cxnLst/>
              <a:rect l="l" t="t" r="r" b="b"/>
              <a:pathLst>
                <a:path w="3597" h="7182" extrusionOk="0">
                  <a:moveTo>
                    <a:pt x="2650" y="1"/>
                  </a:moveTo>
                  <a:cubicBezTo>
                    <a:pt x="2307" y="1"/>
                    <a:pt x="1980" y="213"/>
                    <a:pt x="1858" y="550"/>
                  </a:cubicBezTo>
                  <a:cubicBezTo>
                    <a:pt x="1263" y="2252"/>
                    <a:pt x="691" y="4074"/>
                    <a:pt x="120" y="6122"/>
                  </a:cubicBezTo>
                  <a:cubicBezTo>
                    <a:pt x="1" y="6574"/>
                    <a:pt x="262" y="7027"/>
                    <a:pt x="703" y="7158"/>
                  </a:cubicBezTo>
                  <a:cubicBezTo>
                    <a:pt x="774" y="7181"/>
                    <a:pt x="858" y="7181"/>
                    <a:pt x="929" y="7181"/>
                  </a:cubicBezTo>
                  <a:cubicBezTo>
                    <a:pt x="1298" y="7181"/>
                    <a:pt x="1632" y="6943"/>
                    <a:pt x="1739" y="6574"/>
                  </a:cubicBezTo>
                  <a:cubicBezTo>
                    <a:pt x="2287" y="4562"/>
                    <a:pt x="2846" y="2776"/>
                    <a:pt x="3441" y="1109"/>
                  </a:cubicBezTo>
                  <a:cubicBezTo>
                    <a:pt x="3596" y="681"/>
                    <a:pt x="3370" y="204"/>
                    <a:pt x="2929" y="50"/>
                  </a:cubicBezTo>
                  <a:cubicBezTo>
                    <a:pt x="2838" y="17"/>
                    <a:pt x="2743" y="1"/>
                    <a:pt x="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5727040" y="3775925"/>
              <a:ext cx="187136" cy="185923"/>
            </a:xfrm>
            <a:custGeom>
              <a:avLst/>
              <a:gdLst/>
              <a:ahLst/>
              <a:cxnLst/>
              <a:rect l="l" t="t" r="r" b="b"/>
              <a:pathLst>
                <a:path w="5859" h="5821" extrusionOk="0">
                  <a:moveTo>
                    <a:pt x="919" y="1"/>
                  </a:moveTo>
                  <a:cubicBezTo>
                    <a:pt x="698" y="1"/>
                    <a:pt x="477" y="87"/>
                    <a:pt x="310" y="260"/>
                  </a:cubicBezTo>
                  <a:cubicBezTo>
                    <a:pt x="1" y="605"/>
                    <a:pt x="13" y="1129"/>
                    <a:pt x="346" y="1450"/>
                  </a:cubicBezTo>
                  <a:cubicBezTo>
                    <a:pt x="1025" y="2082"/>
                    <a:pt x="1691" y="2748"/>
                    <a:pt x="2334" y="3439"/>
                  </a:cubicBezTo>
                  <a:cubicBezTo>
                    <a:pt x="3013" y="4153"/>
                    <a:pt x="3680" y="4868"/>
                    <a:pt x="4334" y="5558"/>
                  </a:cubicBezTo>
                  <a:cubicBezTo>
                    <a:pt x="4501" y="5737"/>
                    <a:pt x="4715" y="5820"/>
                    <a:pt x="4942" y="5820"/>
                  </a:cubicBezTo>
                  <a:cubicBezTo>
                    <a:pt x="5144" y="5820"/>
                    <a:pt x="5358" y="5737"/>
                    <a:pt x="5513" y="5582"/>
                  </a:cubicBezTo>
                  <a:cubicBezTo>
                    <a:pt x="5847" y="5272"/>
                    <a:pt x="5858" y="4737"/>
                    <a:pt x="5549" y="4403"/>
                  </a:cubicBezTo>
                  <a:cubicBezTo>
                    <a:pt x="4894" y="3725"/>
                    <a:pt x="4227" y="3010"/>
                    <a:pt x="3561" y="2296"/>
                  </a:cubicBezTo>
                  <a:cubicBezTo>
                    <a:pt x="2882" y="1581"/>
                    <a:pt x="2191" y="879"/>
                    <a:pt x="1489" y="224"/>
                  </a:cubicBezTo>
                  <a:cubicBezTo>
                    <a:pt x="1328" y="75"/>
                    <a:pt x="1124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8679957" y="2285285"/>
              <a:ext cx="221376" cy="139801"/>
            </a:xfrm>
            <a:custGeom>
              <a:avLst/>
              <a:gdLst/>
              <a:ahLst/>
              <a:cxnLst/>
              <a:rect l="l" t="t" r="r" b="b"/>
              <a:pathLst>
                <a:path w="6931" h="4377" extrusionOk="0">
                  <a:moveTo>
                    <a:pt x="5984" y="0"/>
                  </a:moveTo>
                  <a:cubicBezTo>
                    <a:pt x="5895" y="0"/>
                    <a:pt x="5805" y="14"/>
                    <a:pt x="5716" y="43"/>
                  </a:cubicBezTo>
                  <a:cubicBezTo>
                    <a:pt x="3811" y="686"/>
                    <a:pt x="2037" y="1639"/>
                    <a:pt x="441" y="2877"/>
                  </a:cubicBezTo>
                  <a:cubicBezTo>
                    <a:pt x="72" y="3151"/>
                    <a:pt x="1" y="3675"/>
                    <a:pt x="286" y="4044"/>
                  </a:cubicBezTo>
                  <a:cubicBezTo>
                    <a:pt x="453" y="4258"/>
                    <a:pt x="703" y="4377"/>
                    <a:pt x="953" y="4377"/>
                  </a:cubicBezTo>
                  <a:cubicBezTo>
                    <a:pt x="1132" y="4377"/>
                    <a:pt x="1310" y="4317"/>
                    <a:pt x="1453" y="4198"/>
                  </a:cubicBezTo>
                  <a:cubicBezTo>
                    <a:pt x="2918" y="3079"/>
                    <a:pt x="4525" y="2222"/>
                    <a:pt x="6251" y="1627"/>
                  </a:cubicBezTo>
                  <a:cubicBezTo>
                    <a:pt x="6692" y="1484"/>
                    <a:pt x="6930" y="1008"/>
                    <a:pt x="6775" y="567"/>
                  </a:cubicBezTo>
                  <a:cubicBezTo>
                    <a:pt x="6661" y="216"/>
                    <a:pt x="6335" y="0"/>
                    <a:pt x="5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9015008" y="2168768"/>
              <a:ext cx="125876" cy="112205"/>
            </a:xfrm>
            <a:custGeom>
              <a:avLst/>
              <a:gdLst/>
              <a:ahLst/>
              <a:cxnLst/>
              <a:rect l="l" t="t" r="r" b="b"/>
              <a:pathLst>
                <a:path w="3941" h="3513" extrusionOk="0">
                  <a:moveTo>
                    <a:pt x="3941" y="0"/>
                  </a:moveTo>
                  <a:cubicBezTo>
                    <a:pt x="2858" y="750"/>
                    <a:pt x="1738" y="1393"/>
                    <a:pt x="607" y="1917"/>
                  </a:cubicBezTo>
                  <a:cubicBezTo>
                    <a:pt x="179" y="2108"/>
                    <a:pt x="0" y="2608"/>
                    <a:pt x="191" y="3024"/>
                  </a:cubicBezTo>
                  <a:cubicBezTo>
                    <a:pt x="333" y="3334"/>
                    <a:pt x="643" y="3513"/>
                    <a:pt x="953" y="3513"/>
                  </a:cubicBezTo>
                  <a:cubicBezTo>
                    <a:pt x="1072" y="3513"/>
                    <a:pt x="1191" y="3489"/>
                    <a:pt x="1298" y="3429"/>
                  </a:cubicBezTo>
                  <a:cubicBezTo>
                    <a:pt x="2191" y="3024"/>
                    <a:pt x="3072" y="2548"/>
                    <a:pt x="3941" y="2000"/>
                  </a:cubicBezTo>
                  <a:lnTo>
                    <a:pt x="3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605655" y="4535873"/>
              <a:ext cx="225912" cy="133286"/>
            </a:xfrm>
            <a:custGeom>
              <a:avLst/>
              <a:gdLst/>
              <a:ahLst/>
              <a:cxnLst/>
              <a:rect l="l" t="t" r="r" b="b"/>
              <a:pathLst>
                <a:path w="7073" h="4173" extrusionOk="0">
                  <a:moveTo>
                    <a:pt x="6125" y="1"/>
                  </a:moveTo>
                  <a:cubicBezTo>
                    <a:pt x="5961" y="1"/>
                    <a:pt x="5794" y="48"/>
                    <a:pt x="5644" y="148"/>
                  </a:cubicBezTo>
                  <a:cubicBezTo>
                    <a:pt x="4906" y="660"/>
                    <a:pt x="4108" y="1101"/>
                    <a:pt x="3287" y="1458"/>
                  </a:cubicBezTo>
                  <a:cubicBezTo>
                    <a:pt x="2394" y="1851"/>
                    <a:pt x="1513" y="2220"/>
                    <a:pt x="643" y="2553"/>
                  </a:cubicBezTo>
                  <a:cubicBezTo>
                    <a:pt x="215" y="2720"/>
                    <a:pt x="0" y="3196"/>
                    <a:pt x="155" y="3637"/>
                  </a:cubicBezTo>
                  <a:cubicBezTo>
                    <a:pt x="286" y="3970"/>
                    <a:pt x="608" y="4173"/>
                    <a:pt x="941" y="4173"/>
                  </a:cubicBezTo>
                  <a:cubicBezTo>
                    <a:pt x="1036" y="4173"/>
                    <a:pt x="1143" y="4149"/>
                    <a:pt x="1239" y="4113"/>
                  </a:cubicBezTo>
                  <a:cubicBezTo>
                    <a:pt x="2132" y="3780"/>
                    <a:pt x="3048" y="3399"/>
                    <a:pt x="3965" y="2994"/>
                  </a:cubicBezTo>
                  <a:cubicBezTo>
                    <a:pt x="4870" y="2589"/>
                    <a:pt x="5763" y="2089"/>
                    <a:pt x="6597" y="1529"/>
                  </a:cubicBezTo>
                  <a:cubicBezTo>
                    <a:pt x="6978" y="1268"/>
                    <a:pt x="7073" y="744"/>
                    <a:pt x="6811" y="363"/>
                  </a:cubicBezTo>
                  <a:cubicBezTo>
                    <a:pt x="6649" y="127"/>
                    <a:pt x="6391" y="1"/>
                    <a:pt x="6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252964" y="4291947"/>
              <a:ext cx="203873" cy="168835"/>
            </a:xfrm>
            <a:custGeom>
              <a:avLst/>
              <a:gdLst/>
              <a:ahLst/>
              <a:cxnLst/>
              <a:rect l="l" t="t" r="r" b="b"/>
              <a:pathLst>
                <a:path w="6383" h="5286" extrusionOk="0">
                  <a:moveTo>
                    <a:pt x="934" y="1"/>
                  </a:moveTo>
                  <a:cubicBezTo>
                    <a:pt x="698" y="1"/>
                    <a:pt x="462" y="100"/>
                    <a:pt x="299" y="296"/>
                  </a:cubicBezTo>
                  <a:cubicBezTo>
                    <a:pt x="1" y="642"/>
                    <a:pt x="37" y="1177"/>
                    <a:pt x="394" y="1475"/>
                  </a:cubicBezTo>
                  <a:cubicBezTo>
                    <a:pt x="1942" y="2797"/>
                    <a:pt x="3466" y="4023"/>
                    <a:pt x="4942" y="5118"/>
                  </a:cubicBezTo>
                  <a:cubicBezTo>
                    <a:pt x="5085" y="5225"/>
                    <a:pt x="5264" y="5285"/>
                    <a:pt x="5442" y="5285"/>
                  </a:cubicBezTo>
                  <a:cubicBezTo>
                    <a:pt x="5692" y="5285"/>
                    <a:pt x="5942" y="5166"/>
                    <a:pt x="6109" y="4952"/>
                  </a:cubicBezTo>
                  <a:cubicBezTo>
                    <a:pt x="6383" y="4583"/>
                    <a:pt x="6311" y="4059"/>
                    <a:pt x="5942" y="3773"/>
                  </a:cubicBezTo>
                  <a:cubicBezTo>
                    <a:pt x="4502" y="2701"/>
                    <a:pt x="3001" y="1499"/>
                    <a:pt x="1477" y="201"/>
                  </a:cubicBezTo>
                  <a:cubicBezTo>
                    <a:pt x="1322" y="67"/>
                    <a:pt x="1128" y="1"/>
                    <a:pt x="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5984125" y="4040420"/>
              <a:ext cx="190937" cy="181898"/>
            </a:xfrm>
            <a:custGeom>
              <a:avLst/>
              <a:gdLst/>
              <a:ahLst/>
              <a:cxnLst/>
              <a:rect l="l" t="t" r="r" b="b"/>
              <a:pathLst>
                <a:path w="5978" h="5695" extrusionOk="0">
                  <a:moveTo>
                    <a:pt x="917" y="1"/>
                  </a:moveTo>
                  <a:cubicBezTo>
                    <a:pt x="703" y="1"/>
                    <a:pt x="488" y="81"/>
                    <a:pt x="322" y="242"/>
                  </a:cubicBezTo>
                  <a:cubicBezTo>
                    <a:pt x="0" y="575"/>
                    <a:pt x="0" y="1099"/>
                    <a:pt x="322" y="1432"/>
                  </a:cubicBezTo>
                  <a:cubicBezTo>
                    <a:pt x="1762" y="2873"/>
                    <a:pt x="3155" y="4230"/>
                    <a:pt x="4489" y="5469"/>
                  </a:cubicBezTo>
                  <a:cubicBezTo>
                    <a:pt x="4644" y="5623"/>
                    <a:pt x="4846" y="5695"/>
                    <a:pt x="5060" y="5695"/>
                  </a:cubicBezTo>
                  <a:cubicBezTo>
                    <a:pt x="5275" y="5695"/>
                    <a:pt x="5501" y="5611"/>
                    <a:pt x="5668" y="5433"/>
                  </a:cubicBezTo>
                  <a:cubicBezTo>
                    <a:pt x="5977" y="5100"/>
                    <a:pt x="5965" y="4564"/>
                    <a:pt x="5632" y="4254"/>
                  </a:cubicBezTo>
                  <a:cubicBezTo>
                    <a:pt x="4322" y="3016"/>
                    <a:pt x="2929" y="1671"/>
                    <a:pt x="1512" y="242"/>
                  </a:cubicBezTo>
                  <a:cubicBezTo>
                    <a:pt x="1346" y="81"/>
                    <a:pt x="1131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548473" y="4511215"/>
              <a:ext cx="222877" cy="141207"/>
            </a:xfrm>
            <a:custGeom>
              <a:avLst/>
              <a:gdLst/>
              <a:ahLst/>
              <a:cxnLst/>
              <a:rect l="l" t="t" r="r" b="b"/>
              <a:pathLst>
                <a:path w="6978" h="4421" extrusionOk="0">
                  <a:moveTo>
                    <a:pt x="954" y="0"/>
                  </a:moveTo>
                  <a:cubicBezTo>
                    <a:pt x="671" y="0"/>
                    <a:pt x="394" y="140"/>
                    <a:pt x="238" y="396"/>
                  </a:cubicBezTo>
                  <a:cubicBezTo>
                    <a:pt x="0" y="789"/>
                    <a:pt x="119" y="1313"/>
                    <a:pt x="512" y="1551"/>
                  </a:cubicBezTo>
                  <a:cubicBezTo>
                    <a:pt x="2250" y="2623"/>
                    <a:pt x="3989" y="3564"/>
                    <a:pt x="5679" y="4337"/>
                  </a:cubicBezTo>
                  <a:cubicBezTo>
                    <a:pt x="5787" y="4385"/>
                    <a:pt x="5906" y="4421"/>
                    <a:pt x="6025" y="4421"/>
                  </a:cubicBezTo>
                  <a:cubicBezTo>
                    <a:pt x="6346" y="4421"/>
                    <a:pt x="6644" y="4230"/>
                    <a:pt x="6787" y="3933"/>
                  </a:cubicBezTo>
                  <a:cubicBezTo>
                    <a:pt x="6977" y="3504"/>
                    <a:pt x="6799" y="3016"/>
                    <a:pt x="6370" y="2813"/>
                  </a:cubicBezTo>
                  <a:cubicBezTo>
                    <a:pt x="4751" y="2063"/>
                    <a:pt x="3072" y="1158"/>
                    <a:pt x="1393" y="123"/>
                  </a:cubicBezTo>
                  <a:cubicBezTo>
                    <a:pt x="1257" y="40"/>
                    <a:pt x="1104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883492" y="4663250"/>
              <a:ext cx="238464" cy="88442"/>
            </a:xfrm>
            <a:custGeom>
              <a:avLst/>
              <a:gdLst/>
              <a:ahLst/>
              <a:cxnLst/>
              <a:rect l="l" t="t" r="r" b="b"/>
              <a:pathLst>
                <a:path w="7466" h="2769" extrusionOk="0">
                  <a:moveTo>
                    <a:pt x="940" y="0"/>
                  </a:moveTo>
                  <a:cubicBezTo>
                    <a:pt x="569" y="0"/>
                    <a:pt x="231" y="237"/>
                    <a:pt x="131" y="613"/>
                  </a:cubicBezTo>
                  <a:cubicBezTo>
                    <a:pt x="1" y="1054"/>
                    <a:pt x="262" y="1518"/>
                    <a:pt x="703" y="1637"/>
                  </a:cubicBezTo>
                  <a:cubicBezTo>
                    <a:pt x="2620" y="2197"/>
                    <a:pt x="4573" y="2566"/>
                    <a:pt x="6501" y="2768"/>
                  </a:cubicBezTo>
                  <a:lnTo>
                    <a:pt x="6597" y="2768"/>
                  </a:lnTo>
                  <a:cubicBezTo>
                    <a:pt x="7013" y="2768"/>
                    <a:pt x="7382" y="2447"/>
                    <a:pt x="7418" y="2018"/>
                  </a:cubicBezTo>
                  <a:cubicBezTo>
                    <a:pt x="7466" y="1554"/>
                    <a:pt x="7132" y="1149"/>
                    <a:pt x="6680" y="1101"/>
                  </a:cubicBezTo>
                  <a:cubicBezTo>
                    <a:pt x="4846" y="911"/>
                    <a:pt x="2989" y="554"/>
                    <a:pt x="1167" y="30"/>
                  </a:cubicBezTo>
                  <a:cubicBezTo>
                    <a:pt x="1091" y="10"/>
                    <a:pt x="1015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250099" y="4670660"/>
              <a:ext cx="239231" cy="82916"/>
            </a:xfrm>
            <a:custGeom>
              <a:avLst/>
              <a:gdLst/>
              <a:ahLst/>
              <a:cxnLst/>
              <a:rect l="l" t="t" r="r" b="b"/>
              <a:pathLst>
                <a:path w="7490" h="2596" extrusionOk="0">
                  <a:moveTo>
                    <a:pt x="6567" y="1"/>
                  </a:moveTo>
                  <a:cubicBezTo>
                    <a:pt x="6502" y="1"/>
                    <a:pt x="6436" y="8"/>
                    <a:pt x="6370" y="24"/>
                  </a:cubicBezTo>
                  <a:cubicBezTo>
                    <a:pt x="4489" y="477"/>
                    <a:pt x="2620" y="786"/>
                    <a:pt x="810" y="929"/>
                  </a:cubicBezTo>
                  <a:cubicBezTo>
                    <a:pt x="345" y="965"/>
                    <a:pt x="0" y="1358"/>
                    <a:pt x="36" y="1822"/>
                  </a:cubicBezTo>
                  <a:cubicBezTo>
                    <a:pt x="72" y="2262"/>
                    <a:pt x="441" y="2596"/>
                    <a:pt x="869" y="2596"/>
                  </a:cubicBezTo>
                  <a:lnTo>
                    <a:pt x="941" y="2596"/>
                  </a:lnTo>
                  <a:cubicBezTo>
                    <a:pt x="2846" y="2441"/>
                    <a:pt x="4798" y="2120"/>
                    <a:pt x="6763" y="1655"/>
                  </a:cubicBezTo>
                  <a:cubicBezTo>
                    <a:pt x="7215" y="1536"/>
                    <a:pt x="7489" y="1096"/>
                    <a:pt x="7382" y="643"/>
                  </a:cubicBezTo>
                  <a:cubicBezTo>
                    <a:pt x="7291" y="257"/>
                    <a:pt x="6947" y="1"/>
                    <a:pt x="6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7"/>
          <p:cNvSpPr txBox="1">
            <a:spLocks noGrp="1"/>
          </p:cNvSpPr>
          <p:nvPr>
            <p:ph type="body" idx="1"/>
          </p:nvPr>
        </p:nvSpPr>
        <p:spPr>
          <a:xfrm>
            <a:off x="720000" y="1409700"/>
            <a:ext cx="4509300" cy="24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Fira Sans"/>
              <a:buChar char="●"/>
              <a:defRPr sz="16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Fira Sans"/>
              <a:buChar char="○"/>
              <a:defRPr sz="16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Fira Sans"/>
              <a:buChar char="■"/>
              <a:defRPr sz="16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Fira Sans"/>
              <a:buChar char="●"/>
              <a:defRPr sz="16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Fira Sans"/>
              <a:buChar char="○"/>
              <a:defRPr sz="16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Fira Sans"/>
              <a:buChar char="■"/>
              <a:defRPr sz="16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Fira Sans"/>
              <a:buChar char="●"/>
              <a:defRPr sz="16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Fira Sans"/>
              <a:buChar char="○"/>
              <a:defRPr sz="16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Fira Sans"/>
              <a:buChar char="■"/>
              <a:defRPr sz="16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595400" y="445025"/>
            <a:ext cx="59532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5600700" y="1133475"/>
            <a:ext cx="2862900" cy="25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>
            <a:spLocks noGrp="1"/>
          </p:cNvSpPr>
          <p:nvPr>
            <p:ph type="title"/>
          </p:nvPr>
        </p:nvSpPr>
        <p:spPr>
          <a:xfrm>
            <a:off x="1595700" y="445025"/>
            <a:ext cx="59526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934099" y="2061082"/>
            <a:ext cx="2153100" cy="326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2"/>
          </p:nvPr>
        </p:nvSpPr>
        <p:spPr>
          <a:xfrm>
            <a:off x="3984843" y="2061082"/>
            <a:ext cx="2153100" cy="326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3"/>
          </p:nvPr>
        </p:nvSpPr>
        <p:spPr>
          <a:xfrm>
            <a:off x="934099" y="3565717"/>
            <a:ext cx="2153100" cy="326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4"/>
          </p:nvPr>
        </p:nvSpPr>
        <p:spPr>
          <a:xfrm>
            <a:off x="3984843" y="3565717"/>
            <a:ext cx="2153100" cy="326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Pirata One"/>
                <a:ea typeface="Pirata One"/>
                <a:cs typeface="Pirata One"/>
                <a:sym typeface="Pirat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200">
                <a:latin typeface="Pirata One"/>
                <a:ea typeface="Pirata One"/>
                <a:cs typeface="Pirata One"/>
                <a:sym typeface="Pirata One"/>
              </a:defRPr>
            </a:lvl9pPr>
          </a:lstStyle>
          <a:p>
            <a:endParaRPr/>
          </a:p>
        </p:txBody>
      </p:sp>
      <p:grpSp>
        <p:nvGrpSpPr>
          <p:cNvPr id="258" name="Google Shape;258;p13"/>
          <p:cNvGrpSpPr/>
          <p:nvPr/>
        </p:nvGrpSpPr>
        <p:grpSpPr>
          <a:xfrm flipH="1">
            <a:off x="-8" y="17143"/>
            <a:ext cx="3232416" cy="1501152"/>
            <a:chOff x="-4527333" y="-2055682"/>
            <a:chExt cx="3232416" cy="1501152"/>
          </a:xfrm>
        </p:grpSpPr>
        <p:sp>
          <p:nvSpPr>
            <p:cNvPr id="259" name="Google Shape;259;p13"/>
            <p:cNvSpPr/>
            <p:nvPr/>
          </p:nvSpPr>
          <p:spPr>
            <a:xfrm>
              <a:off x="-2428773" y="-2055682"/>
              <a:ext cx="161568" cy="158880"/>
            </a:xfrm>
            <a:custGeom>
              <a:avLst/>
              <a:gdLst/>
              <a:ahLst/>
              <a:cxnLst/>
              <a:rect l="l" t="t" r="r" b="b"/>
              <a:pathLst>
                <a:path w="5049" h="4965" extrusionOk="0">
                  <a:moveTo>
                    <a:pt x="0" y="0"/>
                  </a:moveTo>
                  <a:cubicBezTo>
                    <a:pt x="24" y="48"/>
                    <a:pt x="60" y="83"/>
                    <a:pt x="107" y="119"/>
                  </a:cubicBezTo>
                  <a:cubicBezTo>
                    <a:pt x="1262" y="1203"/>
                    <a:pt x="2334" y="2643"/>
                    <a:pt x="3358" y="4524"/>
                  </a:cubicBezTo>
                  <a:cubicBezTo>
                    <a:pt x="3500" y="4798"/>
                    <a:pt x="3786" y="4965"/>
                    <a:pt x="4084" y="4965"/>
                  </a:cubicBezTo>
                  <a:cubicBezTo>
                    <a:pt x="4227" y="4965"/>
                    <a:pt x="4358" y="4929"/>
                    <a:pt x="4489" y="4858"/>
                  </a:cubicBezTo>
                  <a:cubicBezTo>
                    <a:pt x="4893" y="4643"/>
                    <a:pt x="5048" y="4131"/>
                    <a:pt x="4822" y="3727"/>
                  </a:cubicBezTo>
                  <a:cubicBezTo>
                    <a:pt x="4024" y="2250"/>
                    <a:pt x="3191" y="1024"/>
                    <a:pt x="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-3403397" y="-1993634"/>
              <a:ext cx="187488" cy="186752"/>
            </a:xfrm>
            <a:custGeom>
              <a:avLst/>
              <a:gdLst/>
              <a:ahLst/>
              <a:cxnLst/>
              <a:rect l="l" t="t" r="r" b="b"/>
              <a:pathLst>
                <a:path w="5859" h="5836" extrusionOk="0">
                  <a:moveTo>
                    <a:pt x="4928" y="1"/>
                  </a:moveTo>
                  <a:cubicBezTo>
                    <a:pt x="4725" y="1"/>
                    <a:pt x="4522" y="76"/>
                    <a:pt x="4359" y="228"/>
                  </a:cubicBezTo>
                  <a:cubicBezTo>
                    <a:pt x="3049" y="1442"/>
                    <a:pt x="1715" y="2823"/>
                    <a:pt x="298" y="4443"/>
                  </a:cubicBezTo>
                  <a:cubicBezTo>
                    <a:pt x="1" y="4788"/>
                    <a:pt x="37" y="5324"/>
                    <a:pt x="382" y="5621"/>
                  </a:cubicBezTo>
                  <a:cubicBezTo>
                    <a:pt x="537" y="5764"/>
                    <a:pt x="739" y="5836"/>
                    <a:pt x="930" y="5836"/>
                  </a:cubicBezTo>
                  <a:cubicBezTo>
                    <a:pt x="1168" y="5836"/>
                    <a:pt x="1394" y="5741"/>
                    <a:pt x="1561" y="5550"/>
                  </a:cubicBezTo>
                  <a:cubicBezTo>
                    <a:pt x="2942" y="3966"/>
                    <a:pt x="4228" y="2633"/>
                    <a:pt x="5502" y="1454"/>
                  </a:cubicBezTo>
                  <a:cubicBezTo>
                    <a:pt x="5835" y="1133"/>
                    <a:pt x="5859" y="609"/>
                    <a:pt x="5549" y="276"/>
                  </a:cubicBezTo>
                  <a:cubicBezTo>
                    <a:pt x="5380" y="94"/>
                    <a:pt x="5154" y="1"/>
                    <a:pt x="4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-2252773" y="-1781666"/>
              <a:ext cx="121568" cy="228160"/>
            </a:xfrm>
            <a:custGeom>
              <a:avLst/>
              <a:gdLst/>
              <a:ahLst/>
              <a:cxnLst/>
              <a:rect l="l" t="t" r="r" b="b"/>
              <a:pathLst>
                <a:path w="3799" h="7130" extrusionOk="0">
                  <a:moveTo>
                    <a:pt x="950" y="1"/>
                  </a:moveTo>
                  <a:cubicBezTo>
                    <a:pt x="848" y="1"/>
                    <a:pt x="745" y="19"/>
                    <a:pt x="644" y="57"/>
                  </a:cubicBezTo>
                  <a:cubicBezTo>
                    <a:pt x="215" y="212"/>
                    <a:pt x="1" y="700"/>
                    <a:pt x="167" y="1129"/>
                  </a:cubicBezTo>
                  <a:cubicBezTo>
                    <a:pt x="834" y="2891"/>
                    <a:pt x="1477" y="4772"/>
                    <a:pt x="2060" y="6558"/>
                  </a:cubicBezTo>
                  <a:cubicBezTo>
                    <a:pt x="2180" y="6903"/>
                    <a:pt x="2513" y="7129"/>
                    <a:pt x="2858" y="7129"/>
                  </a:cubicBezTo>
                  <a:cubicBezTo>
                    <a:pt x="2942" y="7129"/>
                    <a:pt x="3037" y="7117"/>
                    <a:pt x="3120" y="7082"/>
                  </a:cubicBezTo>
                  <a:cubicBezTo>
                    <a:pt x="3561" y="6939"/>
                    <a:pt x="3799" y="6463"/>
                    <a:pt x="3656" y="6022"/>
                  </a:cubicBezTo>
                  <a:cubicBezTo>
                    <a:pt x="3061" y="4236"/>
                    <a:pt x="2406" y="2319"/>
                    <a:pt x="1727" y="533"/>
                  </a:cubicBezTo>
                  <a:cubicBezTo>
                    <a:pt x="1599" y="203"/>
                    <a:pt x="1287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-2132357" y="-1431650"/>
              <a:ext cx="127648" cy="225984"/>
            </a:xfrm>
            <a:custGeom>
              <a:avLst/>
              <a:gdLst/>
              <a:ahLst/>
              <a:cxnLst/>
              <a:rect l="l" t="t" r="r" b="b"/>
              <a:pathLst>
                <a:path w="3989" h="7062" extrusionOk="0">
                  <a:moveTo>
                    <a:pt x="945" y="0"/>
                  </a:moveTo>
                  <a:cubicBezTo>
                    <a:pt x="852" y="0"/>
                    <a:pt x="758" y="16"/>
                    <a:pt x="667" y="49"/>
                  </a:cubicBezTo>
                  <a:cubicBezTo>
                    <a:pt x="226" y="204"/>
                    <a:pt x="0" y="680"/>
                    <a:pt x="155" y="1109"/>
                  </a:cubicBezTo>
                  <a:cubicBezTo>
                    <a:pt x="917" y="3299"/>
                    <a:pt x="1596" y="5026"/>
                    <a:pt x="2274" y="6562"/>
                  </a:cubicBezTo>
                  <a:cubicBezTo>
                    <a:pt x="2417" y="6871"/>
                    <a:pt x="2715" y="7062"/>
                    <a:pt x="3036" y="7062"/>
                  </a:cubicBezTo>
                  <a:cubicBezTo>
                    <a:pt x="3155" y="7062"/>
                    <a:pt x="3274" y="7038"/>
                    <a:pt x="3381" y="6990"/>
                  </a:cubicBezTo>
                  <a:cubicBezTo>
                    <a:pt x="3798" y="6800"/>
                    <a:pt x="3989" y="6300"/>
                    <a:pt x="3798" y="5883"/>
                  </a:cubicBezTo>
                  <a:cubicBezTo>
                    <a:pt x="3143" y="4395"/>
                    <a:pt x="2477" y="2704"/>
                    <a:pt x="1726" y="561"/>
                  </a:cubicBezTo>
                  <a:cubicBezTo>
                    <a:pt x="1614" y="214"/>
                    <a:pt x="1288" y="0"/>
                    <a:pt x="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-3633509" y="-1717666"/>
              <a:ext cx="172992" cy="199584"/>
            </a:xfrm>
            <a:custGeom>
              <a:avLst/>
              <a:gdLst/>
              <a:ahLst/>
              <a:cxnLst/>
              <a:rect l="l" t="t" r="r" b="b"/>
              <a:pathLst>
                <a:path w="5406" h="6237" extrusionOk="0">
                  <a:moveTo>
                    <a:pt x="4463" y="0"/>
                  </a:moveTo>
                  <a:cubicBezTo>
                    <a:pt x="4212" y="0"/>
                    <a:pt x="3965" y="111"/>
                    <a:pt x="3799" y="319"/>
                  </a:cubicBezTo>
                  <a:cubicBezTo>
                    <a:pt x="3072" y="1260"/>
                    <a:pt x="2334" y="2248"/>
                    <a:pt x="1524" y="3332"/>
                  </a:cubicBezTo>
                  <a:cubicBezTo>
                    <a:pt x="1132" y="3867"/>
                    <a:pt x="727" y="4379"/>
                    <a:pt x="310" y="4856"/>
                  </a:cubicBezTo>
                  <a:cubicBezTo>
                    <a:pt x="0" y="5201"/>
                    <a:pt x="36" y="5737"/>
                    <a:pt x="381" y="6034"/>
                  </a:cubicBezTo>
                  <a:cubicBezTo>
                    <a:pt x="548" y="6177"/>
                    <a:pt x="739" y="6237"/>
                    <a:pt x="941" y="6237"/>
                  </a:cubicBezTo>
                  <a:cubicBezTo>
                    <a:pt x="1167" y="6237"/>
                    <a:pt x="1405" y="6141"/>
                    <a:pt x="1572" y="5951"/>
                  </a:cubicBezTo>
                  <a:cubicBezTo>
                    <a:pt x="2013" y="5439"/>
                    <a:pt x="2453" y="4891"/>
                    <a:pt x="2870" y="4332"/>
                  </a:cubicBezTo>
                  <a:cubicBezTo>
                    <a:pt x="3668" y="3248"/>
                    <a:pt x="4406" y="2272"/>
                    <a:pt x="5120" y="1355"/>
                  </a:cubicBezTo>
                  <a:cubicBezTo>
                    <a:pt x="5406" y="986"/>
                    <a:pt x="5346" y="462"/>
                    <a:pt x="4977" y="176"/>
                  </a:cubicBezTo>
                  <a:cubicBezTo>
                    <a:pt x="4823" y="57"/>
                    <a:pt x="4642" y="0"/>
                    <a:pt x="4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-3940229" y="-1450050"/>
              <a:ext cx="228640" cy="126656"/>
            </a:xfrm>
            <a:custGeom>
              <a:avLst/>
              <a:gdLst/>
              <a:ahLst/>
              <a:cxnLst/>
              <a:rect l="l" t="t" r="r" b="b"/>
              <a:pathLst>
                <a:path w="7145" h="3958" extrusionOk="0">
                  <a:moveTo>
                    <a:pt x="6200" y="1"/>
                  </a:moveTo>
                  <a:cubicBezTo>
                    <a:pt x="6043" y="1"/>
                    <a:pt x="5883" y="44"/>
                    <a:pt x="5740" y="136"/>
                  </a:cubicBezTo>
                  <a:cubicBezTo>
                    <a:pt x="4156" y="1160"/>
                    <a:pt x="2466" y="1898"/>
                    <a:pt x="727" y="2315"/>
                  </a:cubicBezTo>
                  <a:cubicBezTo>
                    <a:pt x="287" y="2422"/>
                    <a:pt x="1" y="2874"/>
                    <a:pt x="108" y="3315"/>
                  </a:cubicBezTo>
                  <a:cubicBezTo>
                    <a:pt x="203" y="3708"/>
                    <a:pt x="549" y="3958"/>
                    <a:pt x="930" y="3958"/>
                  </a:cubicBezTo>
                  <a:cubicBezTo>
                    <a:pt x="989" y="3958"/>
                    <a:pt x="1061" y="3958"/>
                    <a:pt x="1120" y="3934"/>
                  </a:cubicBezTo>
                  <a:cubicBezTo>
                    <a:pt x="3049" y="3482"/>
                    <a:pt x="4906" y="2672"/>
                    <a:pt x="6645" y="1541"/>
                  </a:cubicBezTo>
                  <a:cubicBezTo>
                    <a:pt x="7038" y="1279"/>
                    <a:pt x="7145" y="767"/>
                    <a:pt x="6895" y="374"/>
                  </a:cubicBezTo>
                  <a:cubicBezTo>
                    <a:pt x="6736" y="132"/>
                    <a:pt x="6472" y="1"/>
                    <a:pt x="6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-4297221" y="-1430562"/>
              <a:ext cx="232064" cy="115936"/>
            </a:xfrm>
            <a:custGeom>
              <a:avLst/>
              <a:gdLst/>
              <a:ahLst/>
              <a:cxnLst/>
              <a:rect l="l" t="t" r="r" b="b"/>
              <a:pathLst>
                <a:path w="7252" h="3623" extrusionOk="0">
                  <a:moveTo>
                    <a:pt x="960" y="0"/>
                  </a:moveTo>
                  <a:cubicBezTo>
                    <a:pt x="679" y="0"/>
                    <a:pt x="403" y="143"/>
                    <a:pt x="239" y="408"/>
                  </a:cubicBezTo>
                  <a:cubicBezTo>
                    <a:pt x="1" y="801"/>
                    <a:pt x="132" y="1313"/>
                    <a:pt x="525" y="1551"/>
                  </a:cubicBezTo>
                  <a:cubicBezTo>
                    <a:pt x="2275" y="2622"/>
                    <a:pt x="4192" y="3313"/>
                    <a:pt x="6228" y="3611"/>
                  </a:cubicBezTo>
                  <a:cubicBezTo>
                    <a:pt x="6275" y="3623"/>
                    <a:pt x="6311" y="3623"/>
                    <a:pt x="6347" y="3623"/>
                  </a:cubicBezTo>
                  <a:cubicBezTo>
                    <a:pt x="6764" y="3623"/>
                    <a:pt x="7121" y="3325"/>
                    <a:pt x="7180" y="2908"/>
                  </a:cubicBezTo>
                  <a:cubicBezTo>
                    <a:pt x="7252" y="2456"/>
                    <a:pt x="6930" y="2027"/>
                    <a:pt x="6478" y="1956"/>
                  </a:cubicBezTo>
                  <a:cubicBezTo>
                    <a:pt x="4656" y="1694"/>
                    <a:pt x="2954" y="1075"/>
                    <a:pt x="1394" y="122"/>
                  </a:cubicBezTo>
                  <a:cubicBezTo>
                    <a:pt x="1258" y="40"/>
                    <a:pt x="1108" y="0"/>
                    <a:pt x="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-4527333" y="-2055682"/>
              <a:ext cx="82336" cy="204992"/>
            </a:xfrm>
            <a:custGeom>
              <a:avLst/>
              <a:gdLst/>
              <a:ahLst/>
              <a:cxnLst/>
              <a:rect l="l" t="t" r="r" b="b"/>
              <a:pathLst>
                <a:path w="2573" h="6406" extrusionOk="0">
                  <a:moveTo>
                    <a:pt x="834" y="0"/>
                  </a:moveTo>
                  <a:cubicBezTo>
                    <a:pt x="334" y="1691"/>
                    <a:pt x="60" y="3560"/>
                    <a:pt x="12" y="5548"/>
                  </a:cubicBezTo>
                  <a:cubicBezTo>
                    <a:pt x="0" y="6013"/>
                    <a:pt x="369" y="6394"/>
                    <a:pt x="822" y="6406"/>
                  </a:cubicBezTo>
                  <a:lnTo>
                    <a:pt x="846" y="6406"/>
                  </a:lnTo>
                  <a:cubicBezTo>
                    <a:pt x="1298" y="6406"/>
                    <a:pt x="1679" y="6048"/>
                    <a:pt x="1679" y="5596"/>
                  </a:cubicBezTo>
                  <a:cubicBezTo>
                    <a:pt x="1739" y="3619"/>
                    <a:pt x="2024" y="1786"/>
                    <a:pt x="2536" y="155"/>
                  </a:cubicBezTo>
                  <a:cubicBezTo>
                    <a:pt x="2548" y="95"/>
                    <a:pt x="2560" y="48"/>
                    <a:pt x="2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-1376101" y="-705346"/>
              <a:ext cx="81184" cy="150816"/>
            </a:xfrm>
            <a:custGeom>
              <a:avLst/>
              <a:gdLst/>
              <a:ahLst/>
              <a:cxnLst/>
              <a:rect l="l" t="t" r="r" b="b"/>
              <a:pathLst>
                <a:path w="2537" h="4713" extrusionOk="0">
                  <a:moveTo>
                    <a:pt x="943" y="1"/>
                  </a:moveTo>
                  <a:cubicBezTo>
                    <a:pt x="766" y="1"/>
                    <a:pt x="589" y="58"/>
                    <a:pt x="442" y="176"/>
                  </a:cubicBezTo>
                  <a:cubicBezTo>
                    <a:pt x="72" y="462"/>
                    <a:pt x="1" y="986"/>
                    <a:pt x="287" y="1355"/>
                  </a:cubicBezTo>
                  <a:cubicBezTo>
                    <a:pt x="1275" y="2629"/>
                    <a:pt x="2037" y="3831"/>
                    <a:pt x="2537" y="4713"/>
                  </a:cubicBezTo>
                  <a:lnTo>
                    <a:pt x="2537" y="1581"/>
                  </a:lnTo>
                  <a:cubicBezTo>
                    <a:pt x="2251" y="1176"/>
                    <a:pt x="1942" y="760"/>
                    <a:pt x="1608" y="331"/>
                  </a:cubicBezTo>
                  <a:cubicBezTo>
                    <a:pt x="1441" y="115"/>
                    <a:pt x="1192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-4509061" y="-1721346"/>
              <a:ext cx="138336" cy="219648"/>
            </a:xfrm>
            <a:custGeom>
              <a:avLst/>
              <a:gdLst/>
              <a:ahLst/>
              <a:cxnLst/>
              <a:rect l="l" t="t" r="r" b="b"/>
              <a:pathLst>
                <a:path w="4323" h="6864" extrusionOk="0">
                  <a:moveTo>
                    <a:pt x="924" y="1"/>
                  </a:moveTo>
                  <a:cubicBezTo>
                    <a:pt x="851" y="1"/>
                    <a:pt x="777" y="10"/>
                    <a:pt x="703" y="29"/>
                  </a:cubicBezTo>
                  <a:cubicBezTo>
                    <a:pt x="263" y="149"/>
                    <a:pt x="1" y="613"/>
                    <a:pt x="120" y="1053"/>
                  </a:cubicBezTo>
                  <a:cubicBezTo>
                    <a:pt x="668" y="3066"/>
                    <a:pt x="1537" y="4911"/>
                    <a:pt x="2704" y="6518"/>
                  </a:cubicBezTo>
                  <a:cubicBezTo>
                    <a:pt x="2858" y="6745"/>
                    <a:pt x="3120" y="6864"/>
                    <a:pt x="3382" y="6864"/>
                  </a:cubicBezTo>
                  <a:cubicBezTo>
                    <a:pt x="3549" y="6864"/>
                    <a:pt x="3716" y="6816"/>
                    <a:pt x="3870" y="6709"/>
                  </a:cubicBezTo>
                  <a:cubicBezTo>
                    <a:pt x="4240" y="6435"/>
                    <a:pt x="4323" y="5911"/>
                    <a:pt x="4049" y="5542"/>
                  </a:cubicBezTo>
                  <a:cubicBezTo>
                    <a:pt x="3001" y="4090"/>
                    <a:pt x="2227" y="2435"/>
                    <a:pt x="1727" y="613"/>
                  </a:cubicBezTo>
                  <a:cubicBezTo>
                    <a:pt x="1628" y="244"/>
                    <a:pt x="1295" y="1"/>
                    <a:pt x="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-1668709" y="-919554"/>
              <a:ext cx="223680" cy="136800"/>
            </a:xfrm>
            <a:custGeom>
              <a:avLst/>
              <a:gdLst/>
              <a:ahLst/>
              <a:cxnLst/>
              <a:rect l="l" t="t" r="r" b="b"/>
              <a:pathLst>
                <a:path w="6990" h="4275" extrusionOk="0">
                  <a:moveTo>
                    <a:pt x="945" y="0"/>
                  </a:moveTo>
                  <a:cubicBezTo>
                    <a:pt x="571" y="0"/>
                    <a:pt x="221" y="247"/>
                    <a:pt x="120" y="631"/>
                  </a:cubicBezTo>
                  <a:cubicBezTo>
                    <a:pt x="1" y="1072"/>
                    <a:pt x="275" y="1536"/>
                    <a:pt x="715" y="1643"/>
                  </a:cubicBezTo>
                  <a:cubicBezTo>
                    <a:pt x="2358" y="2072"/>
                    <a:pt x="3978" y="2905"/>
                    <a:pt x="5537" y="4096"/>
                  </a:cubicBezTo>
                  <a:cubicBezTo>
                    <a:pt x="5692" y="4215"/>
                    <a:pt x="5871" y="4275"/>
                    <a:pt x="6049" y="4275"/>
                  </a:cubicBezTo>
                  <a:cubicBezTo>
                    <a:pt x="6299" y="4275"/>
                    <a:pt x="6549" y="4156"/>
                    <a:pt x="6704" y="3941"/>
                  </a:cubicBezTo>
                  <a:cubicBezTo>
                    <a:pt x="6990" y="3572"/>
                    <a:pt x="6919" y="3048"/>
                    <a:pt x="6561" y="2775"/>
                  </a:cubicBezTo>
                  <a:cubicBezTo>
                    <a:pt x="4823" y="1441"/>
                    <a:pt x="3001" y="512"/>
                    <a:pt x="1144" y="24"/>
                  </a:cubicBezTo>
                  <a:cubicBezTo>
                    <a:pt x="1078" y="8"/>
                    <a:pt x="1011" y="0"/>
                    <a:pt x="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-1976165" y="-1097922"/>
              <a:ext cx="192832" cy="180288"/>
            </a:xfrm>
            <a:custGeom>
              <a:avLst/>
              <a:gdLst/>
              <a:ahLst/>
              <a:cxnLst/>
              <a:rect l="l" t="t" r="r" b="b"/>
              <a:pathLst>
                <a:path w="6026" h="5634" extrusionOk="0">
                  <a:moveTo>
                    <a:pt x="946" y="0"/>
                  </a:moveTo>
                  <a:cubicBezTo>
                    <a:pt x="780" y="0"/>
                    <a:pt x="613" y="51"/>
                    <a:pt x="465" y="157"/>
                  </a:cubicBezTo>
                  <a:cubicBezTo>
                    <a:pt x="84" y="419"/>
                    <a:pt x="1" y="943"/>
                    <a:pt x="263" y="1324"/>
                  </a:cubicBezTo>
                  <a:cubicBezTo>
                    <a:pt x="1596" y="3193"/>
                    <a:pt x="3025" y="4562"/>
                    <a:pt x="4644" y="5515"/>
                  </a:cubicBezTo>
                  <a:cubicBezTo>
                    <a:pt x="4775" y="5598"/>
                    <a:pt x="4930" y="5634"/>
                    <a:pt x="5073" y="5634"/>
                  </a:cubicBezTo>
                  <a:cubicBezTo>
                    <a:pt x="5358" y="5634"/>
                    <a:pt x="5632" y="5479"/>
                    <a:pt x="5787" y="5217"/>
                  </a:cubicBezTo>
                  <a:cubicBezTo>
                    <a:pt x="6025" y="4824"/>
                    <a:pt x="5894" y="4312"/>
                    <a:pt x="5489" y="4074"/>
                  </a:cubicBezTo>
                  <a:cubicBezTo>
                    <a:pt x="4084" y="3241"/>
                    <a:pt x="2822" y="2026"/>
                    <a:pt x="1632" y="359"/>
                  </a:cubicBezTo>
                  <a:cubicBezTo>
                    <a:pt x="1464" y="126"/>
                    <a:pt x="1207" y="0"/>
                    <a:pt x="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3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1595700" y="445025"/>
            <a:ext cx="59526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94" name="Google Shape;294;p15"/>
          <p:cNvGrpSpPr/>
          <p:nvPr/>
        </p:nvGrpSpPr>
        <p:grpSpPr>
          <a:xfrm flipH="1">
            <a:off x="8" y="2"/>
            <a:ext cx="1705376" cy="1775136"/>
            <a:chOff x="7438633" y="2"/>
            <a:chExt cx="1705376" cy="1775136"/>
          </a:xfrm>
        </p:grpSpPr>
        <p:sp>
          <p:nvSpPr>
            <p:cNvPr id="295" name="Google Shape;295;p15"/>
            <p:cNvSpPr/>
            <p:nvPr/>
          </p:nvSpPr>
          <p:spPr>
            <a:xfrm rot="10800000">
              <a:off x="7438633" y="2"/>
              <a:ext cx="174144" cy="170144"/>
            </a:xfrm>
            <a:custGeom>
              <a:avLst/>
              <a:gdLst/>
              <a:ahLst/>
              <a:cxnLst/>
              <a:rect l="l" t="t" r="r" b="b"/>
              <a:pathLst>
                <a:path w="5442" h="5317" extrusionOk="0">
                  <a:moveTo>
                    <a:pt x="953" y="1"/>
                  </a:moveTo>
                  <a:cubicBezTo>
                    <a:pt x="687" y="1"/>
                    <a:pt x="424" y="127"/>
                    <a:pt x="262" y="363"/>
                  </a:cubicBezTo>
                  <a:cubicBezTo>
                    <a:pt x="0" y="744"/>
                    <a:pt x="95" y="1256"/>
                    <a:pt x="465" y="1530"/>
                  </a:cubicBezTo>
                  <a:cubicBezTo>
                    <a:pt x="1346" y="2125"/>
                    <a:pt x="2012" y="2875"/>
                    <a:pt x="2524" y="3816"/>
                  </a:cubicBezTo>
                  <a:cubicBezTo>
                    <a:pt x="2810" y="4340"/>
                    <a:pt x="3155" y="4840"/>
                    <a:pt x="3548" y="5316"/>
                  </a:cubicBezTo>
                  <a:lnTo>
                    <a:pt x="5429" y="5316"/>
                  </a:lnTo>
                  <a:cubicBezTo>
                    <a:pt x="5441" y="5090"/>
                    <a:pt x="5370" y="4852"/>
                    <a:pt x="5203" y="4673"/>
                  </a:cubicBezTo>
                  <a:cubicBezTo>
                    <a:pt x="4727" y="4161"/>
                    <a:pt x="4310" y="3602"/>
                    <a:pt x="3989" y="3006"/>
                  </a:cubicBezTo>
                  <a:cubicBezTo>
                    <a:pt x="3370" y="1863"/>
                    <a:pt x="2501" y="899"/>
                    <a:pt x="1429" y="149"/>
                  </a:cubicBezTo>
                  <a:cubicBezTo>
                    <a:pt x="1284" y="49"/>
                    <a:pt x="1118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 rot="10800000">
              <a:off x="8415913" y="1538114"/>
              <a:ext cx="185568" cy="187008"/>
            </a:xfrm>
            <a:custGeom>
              <a:avLst/>
              <a:gdLst/>
              <a:ahLst/>
              <a:cxnLst/>
              <a:rect l="l" t="t" r="r" b="b"/>
              <a:pathLst>
                <a:path w="5799" h="5844" extrusionOk="0">
                  <a:moveTo>
                    <a:pt x="955" y="1"/>
                  </a:moveTo>
                  <a:cubicBezTo>
                    <a:pt x="672" y="1"/>
                    <a:pt x="394" y="146"/>
                    <a:pt x="239" y="402"/>
                  </a:cubicBezTo>
                  <a:cubicBezTo>
                    <a:pt x="1" y="795"/>
                    <a:pt x="131" y="1319"/>
                    <a:pt x="524" y="1557"/>
                  </a:cubicBezTo>
                  <a:cubicBezTo>
                    <a:pt x="2036" y="2474"/>
                    <a:pt x="3275" y="3808"/>
                    <a:pt x="4096" y="5391"/>
                  </a:cubicBezTo>
                  <a:cubicBezTo>
                    <a:pt x="4251" y="5677"/>
                    <a:pt x="4537" y="5844"/>
                    <a:pt x="4846" y="5844"/>
                  </a:cubicBezTo>
                  <a:cubicBezTo>
                    <a:pt x="4965" y="5844"/>
                    <a:pt x="5096" y="5820"/>
                    <a:pt x="5227" y="5748"/>
                  </a:cubicBezTo>
                  <a:cubicBezTo>
                    <a:pt x="5632" y="5546"/>
                    <a:pt x="5799" y="5034"/>
                    <a:pt x="5585" y="4629"/>
                  </a:cubicBezTo>
                  <a:cubicBezTo>
                    <a:pt x="4620" y="2760"/>
                    <a:pt x="3168" y="1200"/>
                    <a:pt x="1394" y="129"/>
                  </a:cubicBezTo>
                  <a:cubicBezTo>
                    <a:pt x="1257" y="42"/>
                    <a:pt x="1105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 rot="10800000">
              <a:off x="8380073" y="1181506"/>
              <a:ext cx="102144" cy="231680"/>
            </a:xfrm>
            <a:custGeom>
              <a:avLst/>
              <a:gdLst/>
              <a:ahLst/>
              <a:cxnLst/>
              <a:rect l="l" t="t" r="r" b="b"/>
              <a:pathLst>
                <a:path w="3192" h="7240" extrusionOk="0">
                  <a:moveTo>
                    <a:pt x="2347" y="1"/>
                  </a:moveTo>
                  <a:cubicBezTo>
                    <a:pt x="1893" y="1"/>
                    <a:pt x="1524" y="354"/>
                    <a:pt x="1500" y="810"/>
                  </a:cubicBezTo>
                  <a:cubicBezTo>
                    <a:pt x="1453" y="2549"/>
                    <a:pt x="1012" y="4299"/>
                    <a:pt x="191" y="6037"/>
                  </a:cubicBezTo>
                  <a:cubicBezTo>
                    <a:pt x="0" y="6466"/>
                    <a:pt x="179" y="6954"/>
                    <a:pt x="595" y="7156"/>
                  </a:cubicBezTo>
                  <a:cubicBezTo>
                    <a:pt x="715" y="7204"/>
                    <a:pt x="834" y="7240"/>
                    <a:pt x="953" y="7240"/>
                  </a:cubicBezTo>
                  <a:cubicBezTo>
                    <a:pt x="1262" y="7240"/>
                    <a:pt x="1572" y="7061"/>
                    <a:pt x="1715" y="6752"/>
                  </a:cubicBezTo>
                  <a:cubicBezTo>
                    <a:pt x="2620" y="4811"/>
                    <a:pt x="3120" y="2823"/>
                    <a:pt x="3179" y="858"/>
                  </a:cubicBezTo>
                  <a:cubicBezTo>
                    <a:pt x="3191" y="406"/>
                    <a:pt x="2834" y="13"/>
                    <a:pt x="2370" y="1"/>
                  </a:cubicBezTo>
                  <a:cubicBezTo>
                    <a:pt x="2362" y="1"/>
                    <a:pt x="2354" y="1"/>
                    <a:pt x="2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 rot="10800000">
              <a:off x="8097385" y="167650"/>
              <a:ext cx="239296" cy="57664"/>
            </a:xfrm>
            <a:custGeom>
              <a:avLst/>
              <a:gdLst/>
              <a:ahLst/>
              <a:cxnLst/>
              <a:rect l="l" t="t" r="r" b="b"/>
              <a:pathLst>
                <a:path w="7478" h="1802" extrusionOk="0">
                  <a:moveTo>
                    <a:pt x="6647" y="1"/>
                  </a:moveTo>
                  <a:cubicBezTo>
                    <a:pt x="6626" y="1"/>
                    <a:pt x="6605" y="2"/>
                    <a:pt x="6585" y="3"/>
                  </a:cubicBezTo>
                  <a:cubicBezTo>
                    <a:pt x="5489" y="51"/>
                    <a:pt x="4060" y="123"/>
                    <a:pt x="2667" y="123"/>
                  </a:cubicBezTo>
                  <a:cubicBezTo>
                    <a:pt x="2036" y="123"/>
                    <a:pt x="1453" y="111"/>
                    <a:pt x="893" y="87"/>
                  </a:cubicBezTo>
                  <a:cubicBezTo>
                    <a:pt x="872" y="85"/>
                    <a:pt x="852" y="84"/>
                    <a:pt x="831" y="84"/>
                  </a:cubicBezTo>
                  <a:cubicBezTo>
                    <a:pt x="394" y="84"/>
                    <a:pt x="35" y="441"/>
                    <a:pt x="12" y="873"/>
                  </a:cubicBezTo>
                  <a:cubicBezTo>
                    <a:pt x="0" y="1337"/>
                    <a:pt x="346" y="1730"/>
                    <a:pt x="810" y="1754"/>
                  </a:cubicBezTo>
                  <a:cubicBezTo>
                    <a:pt x="1393" y="1777"/>
                    <a:pt x="2001" y="1801"/>
                    <a:pt x="2667" y="1801"/>
                  </a:cubicBezTo>
                  <a:cubicBezTo>
                    <a:pt x="4096" y="1789"/>
                    <a:pt x="5549" y="1730"/>
                    <a:pt x="6668" y="1670"/>
                  </a:cubicBezTo>
                  <a:cubicBezTo>
                    <a:pt x="7132" y="1647"/>
                    <a:pt x="7477" y="1254"/>
                    <a:pt x="7454" y="789"/>
                  </a:cubicBezTo>
                  <a:cubicBezTo>
                    <a:pt x="7431" y="346"/>
                    <a:pt x="7072" y="1"/>
                    <a:pt x="6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 rot="10800000">
              <a:off x="9049129" y="1517538"/>
              <a:ext cx="94880" cy="119520"/>
            </a:xfrm>
            <a:custGeom>
              <a:avLst/>
              <a:gdLst/>
              <a:ahLst/>
              <a:cxnLst/>
              <a:rect l="l" t="t" r="r" b="b"/>
              <a:pathLst>
                <a:path w="2965" h="3735" extrusionOk="0">
                  <a:moveTo>
                    <a:pt x="2031" y="0"/>
                  </a:moveTo>
                  <a:cubicBezTo>
                    <a:pt x="1812" y="0"/>
                    <a:pt x="1594" y="87"/>
                    <a:pt x="1429" y="258"/>
                  </a:cubicBezTo>
                  <a:cubicBezTo>
                    <a:pt x="893" y="829"/>
                    <a:pt x="405" y="1449"/>
                    <a:pt x="0" y="2103"/>
                  </a:cubicBezTo>
                  <a:lnTo>
                    <a:pt x="0" y="3568"/>
                  </a:lnTo>
                  <a:cubicBezTo>
                    <a:pt x="24" y="3580"/>
                    <a:pt x="48" y="3604"/>
                    <a:pt x="83" y="3615"/>
                  </a:cubicBezTo>
                  <a:cubicBezTo>
                    <a:pt x="214" y="3699"/>
                    <a:pt x="357" y="3735"/>
                    <a:pt x="500" y="3735"/>
                  </a:cubicBezTo>
                  <a:cubicBezTo>
                    <a:pt x="786" y="3735"/>
                    <a:pt x="1072" y="3580"/>
                    <a:pt x="1226" y="3306"/>
                  </a:cubicBezTo>
                  <a:cubicBezTo>
                    <a:pt x="1607" y="2627"/>
                    <a:pt x="2084" y="1996"/>
                    <a:pt x="2643" y="1413"/>
                  </a:cubicBezTo>
                  <a:cubicBezTo>
                    <a:pt x="2965" y="1079"/>
                    <a:pt x="2953" y="544"/>
                    <a:pt x="2607" y="234"/>
                  </a:cubicBezTo>
                  <a:cubicBezTo>
                    <a:pt x="2445" y="78"/>
                    <a:pt x="2238" y="0"/>
                    <a:pt x="2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10800000">
              <a:off x="7727433" y="175266"/>
              <a:ext cx="240064" cy="60608"/>
            </a:xfrm>
            <a:custGeom>
              <a:avLst/>
              <a:gdLst/>
              <a:ahLst/>
              <a:cxnLst/>
              <a:rect l="l" t="t" r="r" b="b"/>
              <a:pathLst>
                <a:path w="7502" h="1894" extrusionOk="0">
                  <a:moveTo>
                    <a:pt x="2715" y="0"/>
                  </a:moveTo>
                  <a:cubicBezTo>
                    <a:pt x="2132" y="0"/>
                    <a:pt x="1513" y="12"/>
                    <a:pt x="822" y="36"/>
                  </a:cubicBezTo>
                  <a:cubicBezTo>
                    <a:pt x="370" y="48"/>
                    <a:pt x="1" y="441"/>
                    <a:pt x="12" y="905"/>
                  </a:cubicBezTo>
                  <a:cubicBezTo>
                    <a:pt x="36" y="1350"/>
                    <a:pt x="405" y="1715"/>
                    <a:pt x="860" y="1715"/>
                  </a:cubicBezTo>
                  <a:cubicBezTo>
                    <a:pt x="867" y="1715"/>
                    <a:pt x="874" y="1715"/>
                    <a:pt x="882" y="1715"/>
                  </a:cubicBezTo>
                  <a:cubicBezTo>
                    <a:pt x="1548" y="1691"/>
                    <a:pt x="2156" y="1679"/>
                    <a:pt x="2715" y="1679"/>
                  </a:cubicBezTo>
                  <a:cubicBezTo>
                    <a:pt x="4168" y="1679"/>
                    <a:pt x="5418" y="1750"/>
                    <a:pt x="6513" y="1881"/>
                  </a:cubicBezTo>
                  <a:cubicBezTo>
                    <a:pt x="6549" y="1893"/>
                    <a:pt x="6585" y="1893"/>
                    <a:pt x="6620" y="1893"/>
                  </a:cubicBezTo>
                  <a:cubicBezTo>
                    <a:pt x="7037" y="1893"/>
                    <a:pt x="7394" y="1584"/>
                    <a:pt x="7442" y="1167"/>
                  </a:cubicBezTo>
                  <a:cubicBezTo>
                    <a:pt x="7501" y="703"/>
                    <a:pt x="7180" y="286"/>
                    <a:pt x="6728" y="226"/>
                  </a:cubicBezTo>
                  <a:cubicBezTo>
                    <a:pt x="5549" y="83"/>
                    <a:pt x="4239" y="0"/>
                    <a:pt x="2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10800000">
              <a:off x="8458953" y="204994"/>
              <a:ext cx="192448" cy="179136"/>
            </a:xfrm>
            <a:custGeom>
              <a:avLst/>
              <a:gdLst/>
              <a:ahLst/>
              <a:cxnLst/>
              <a:rect l="l" t="t" r="r" b="b"/>
              <a:pathLst>
                <a:path w="6014" h="5598" extrusionOk="0">
                  <a:moveTo>
                    <a:pt x="950" y="1"/>
                  </a:moveTo>
                  <a:cubicBezTo>
                    <a:pt x="797" y="1"/>
                    <a:pt x="641" y="43"/>
                    <a:pt x="501" y="133"/>
                  </a:cubicBezTo>
                  <a:cubicBezTo>
                    <a:pt x="108" y="383"/>
                    <a:pt x="1" y="906"/>
                    <a:pt x="251" y="1287"/>
                  </a:cubicBezTo>
                  <a:cubicBezTo>
                    <a:pt x="668" y="1930"/>
                    <a:pt x="1144" y="2585"/>
                    <a:pt x="1668" y="3240"/>
                  </a:cubicBezTo>
                  <a:cubicBezTo>
                    <a:pt x="2442" y="4204"/>
                    <a:pt x="3466" y="4966"/>
                    <a:pt x="4716" y="5526"/>
                  </a:cubicBezTo>
                  <a:cubicBezTo>
                    <a:pt x="4823" y="5574"/>
                    <a:pt x="4942" y="5597"/>
                    <a:pt x="5061" y="5597"/>
                  </a:cubicBezTo>
                  <a:cubicBezTo>
                    <a:pt x="5382" y="5597"/>
                    <a:pt x="5680" y="5407"/>
                    <a:pt x="5823" y="5097"/>
                  </a:cubicBezTo>
                  <a:cubicBezTo>
                    <a:pt x="6013" y="4669"/>
                    <a:pt x="5823" y="4181"/>
                    <a:pt x="5394" y="3990"/>
                  </a:cubicBezTo>
                  <a:cubicBezTo>
                    <a:pt x="4382" y="3538"/>
                    <a:pt x="3585" y="2954"/>
                    <a:pt x="2965" y="2180"/>
                  </a:cubicBezTo>
                  <a:cubicBezTo>
                    <a:pt x="2477" y="1585"/>
                    <a:pt x="2037" y="978"/>
                    <a:pt x="1656" y="383"/>
                  </a:cubicBezTo>
                  <a:cubicBezTo>
                    <a:pt x="1495" y="138"/>
                    <a:pt x="1226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10800000">
              <a:off x="8513833" y="858402"/>
              <a:ext cx="146336" cy="217312"/>
            </a:xfrm>
            <a:custGeom>
              <a:avLst/>
              <a:gdLst/>
              <a:ahLst/>
              <a:cxnLst/>
              <a:rect l="l" t="t" r="r" b="b"/>
              <a:pathLst>
                <a:path w="4573" h="6791" extrusionOk="0">
                  <a:moveTo>
                    <a:pt x="3612" y="1"/>
                  </a:moveTo>
                  <a:cubicBezTo>
                    <a:pt x="3325" y="1"/>
                    <a:pt x="3042" y="149"/>
                    <a:pt x="2882" y="420"/>
                  </a:cubicBezTo>
                  <a:cubicBezTo>
                    <a:pt x="1775" y="2349"/>
                    <a:pt x="894" y="4052"/>
                    <a:pt x="191" y="5612"/>
                  </a:cubicBezTo>
                  <a:cubicBezTo>
                    <a:pt x="1" y="6040"/>
                    <a:pt x="180" y="6528"/>
                    <a:pt x="608" y="6719"/>
                  </a:cubicBezTo>
                  <a:cubicBezTo>
                    <a:pt x="715" y="6778"/>
                    <a:pt x="834" y="6790"/>
                    <a:pt x="953" y="6790"/>
                  </a:cubicBezTo>
                  <a:cubicBezTo>
                    <a:pt x="1263" y="6790"/>
                    <a:pt x="1573" y="6612"/>
                    <a:pt x="1715" y="6302"/>
                  </a:cubicBezTo>
                  <a:cubicBezTo>
                    <a:pt x="2394" y="4790"/>
                    <a:pt x="3251" y="3135"/>
                    <a:pt x="4335" y="1254"/>
                  </a:cubicBezTo>
                  <a:cubicBezTo>
                    <a:pt x="4573" y="861"/>
                    <a:pt x="4430" y="349"/>
                    <a:pt x="4025" y="111"/>
                  </a:cubicBezTo>
                  <a:cubicBezTo>
                    <a:pt x="3896" y="36"/>
                    <a:pt x="3754" y="1"/>
                    <a:pt x="3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 rot="10800000">
              <a:off x="8659369" y="499874"/>
              <a:ext cx="66304" cy="237216"/>
            </a:xfrm>
            <a:custGeom>
              <a:avLst/>
              <a:gdLst/>
              <a:ahLst/>
              <a:cxnLst/>
              <a:rect l="l" t="t" r="r" b="b"/>
              <a:pathLst>
                <a:path w="2072" h="7413" extrusionOk="0">
                  <a:moveTo>
                    <a:pt x="1163" y="1"/>
                  </a:moveTo>
                  <a:cubicBezTo>
                    <a:pt x="773" y="1"/>
                    <a:pt x="418" y="278"/>
                    <a:pt x="345" y="673"/>
                  </a:cubicBezTo>
                  <a:cubicBezTo>
                    <a:pt x="107" y="1816"/>
                    <a:pt x="0" y="2935"/>
                    <a:pt x="0" y="4007"/>
                  </a:cubicBezTo>
                  <a:cubicBezTo>
                    <a:pt x="0" y="4924"/>
                    <a:pt x="83" y="5840"/>
                    <a:pt x="250" y="6733"/>
                  </a:cubicBezTo>
                  <a:cubicBezTo>
                    <a:pt x="333" y="7126"/>
                    <a:pt x="679" y="7412"/>
                    <a:pt x="1072" y="7412"/>
                  </a:cubicBezTo>
                  <a:cubicBezTo>
                    <a:pt x="1131" y="7412"/>
                    <a:pt x="1179" y="7400"/>
                    <a:pt x="1238" y="7388"/>
                  </a:cubicBezTo>
                  <a:cubicBezTo>
                    <a:pt x="1691" y="7305"/>
                    <a:pt x="1988" y="6864"/>
                    <a:pt x="1893" y="6412"/>
                  </a:cubicBezTo>
                  <a:cubicBezTo>
                    <a:pt x="1738" y="5626"/>
                    <a:pt x="1667" y="4817"/>
                    <a:pt x="1667" y="4007"/>
                  </a:cubicBezTo>
                  <a:cubicBezTo>
                    <a:pt x="1667" y="3042"/>
                    <a:pt x="1774" y="2042"/>
                    <a:pt x="1988" y="1007"/>
                  </a:cubicBezTo>
                  <a:cubicBezTo>
                    <a:pt x="2072" y="554"/>
                    <a:pt x="1786" y="114"/>
                    <a:pt x="1334" y="18"/>
                  </a:cubicBezTo>
                  <a:cubicBezTo>
                    <a:pt x="1277" y="6"/>
                    <a:pt x="1220" y="1"/>
                    <a:pt x="1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 rot="10800000">
              <a:off x="8719177" y="1684802"/>
              <a:ext cx="237408" cy="90336"/>
            </a:xfrm>
            <a:custGeom>
              <a:avLst/>
              <a:gdLst/>
              <a:ahLst/>
              <a:cxnLst/>
              <a:rect l="l" t="t" r="r" b="b"/>
              <a:pathLst>
                <a:path w="7419" h="2823" extrusionOk="0">
                  <a:moveTo>
                    <a:pt x="6323" y="1"/>
                  </a:moveTo>
                  <a:cubicBezTo>
                    <a:pt x="4573" y="1"/>
                    <a:pt x="2787" y="346"/>
                    <a:pt x="1025" y="1049"/>
                  </a:cubicBezTo>
                  <a:cubicBezTo>
                    <a:pt x="894" y="1108"/>
                    <a:pt x="763" y="1156"/>
                    <a:pt x="632" y="1215"/>
                  </a:cubicBezTo>
                  <a:cubicBezTo>
                    <a:pt x="203" y="1394"/>
                    <a:pt x="1" y="1882"/>
                    <a:pt x="179" y="2311"/>
                  </a:cubicBezTo>
                  <a:cubicBezTo>
                    <a:pt x="322" y="2632"/>
                    <a:pt x="632" y="2823"/>
                    <a:pt x="953" y="2823"/>
                  </a:cubicBezTo>
                  <a:cubicBezTo>
                    <a:pt x="1061" y="2823"/>
                    <a:pt x="1168" y="2799"/>
                    <a:pt x="1275" y="2751"/>
                  </a:cubicBezTo>
                  <a:cubicBezTo>
                    <a:pt x="1394" y="2704"/>
                    <a:pt x="1513" y="2656"/>
                    <a:pt x="1632" y="2608"/>
                  </a:cubicBezTo>
                  <a:cubicBezTo>
                    <a:pt x="3228" y="1977"/>
                    <a:pt x="4835" y="1667"/>
                    <a:pt x="6378" y="1667"/>
                  </a:cubicBezTo>
                  <a:cubicBezTo>
                    <a:pt x="6435" y="1667"/>
                    <a:pt x="6492" y="1667"/>
                    <a:pt x="6549" y="1668"/>
                  </a:cubicBezTo>
                  <a:cubicBezTo>
                    <a:pt x="6563" y="1669"/>
                    <a:pt x="6577" y="1669"/>
                    <a:pt x="6591" y="1669"/>
                  </a:cubicBezTo>
                  <a:cubicBezTo>
                    <a:pt x="7036" y="1669"/>
                    <a:pt x="7395" y="1297"/>
                    <a:pt x="7407" y="858"/>
                  </a:cubicBezTo>
                  <a:cubicBezTo>
                    <a:pt x="7418" y="394"/>
                    <a:pt x="7049" y="13"/>
                    <a:pt x="6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6"/>
          <p:cNvGrpSpPr/>
          <p:nvPr/>
        </p:nvGrpSpPr>
        <p:grpSpPr>
          <a:xfrm rot="10800000">
            <a:off x="866219" y="-1"/>
            <a:ext cx="2323029" cy="5143494"/>
            <a:chOff x="6439971" y="-1"/>
            <a:chExt cx="2323029" cy="5143494"/>
          </a:xfrm>
        </p:grpSpPr>
        <p:sp>
          <p:nvSpPr>
            <p:cNvPr id="307" name="Google Shape;307;p16"/>
            <p:cNvSpPr/>
            <p:nvPr/>
          </p:nvSpPr>
          <p:spPr>
            <a:xfrm flipH="1">
              <a:off x="7337882" y="1339022"/>
              <a:ext cx="258688" cy="83517"/>
            </a:xfrm>
            <a:custGeom>
              <a:avLst/>
              <a:gdLst/>
              <a:ahLst/>
              <a:cxnLst/>
              <a:rect l="l" t="t" r="r" b="b"/>
              <a:pathLst>
                <a:path w="7502" h="2422" extrusionOk="0">
                  <a:moveTo>
                    <a:pt x="6614" y="0"/>
                  </a:moveTo>
                  <a:cubicBezTo>
                    <a:pt x="6584" y="0"/>
                    <a:pt x="6555" y="2"/>
                    <a:pt x="6525" y="5"/>
                  </a:cubicBezTo>
                  <a:cubicBezTo>
                    <a:pt x="4441" y="243"/>
                    <a:pt x="2560" y="493"/>
                    <a:pt x="774" y="755"/>
                  </a:cubicBezTo>
                  <a:cubicBezTo>
                    <a:pt x="310" y="826"/>
                    <a:pt x="0" y="1255"/>
                    <a:pt x="72" y="1707"/>
                  </a:cubicBezTo>
                  <a:cubicBezTo>
                    <a:pt x="131" y="2124"/>
                    <a:pt x="489" y="2422"/>
                    <a:pt x="893" y="2422"/>
                  </a:cubicBezTo>
                  <a:cubicBezTo>
                    <a:pt x="929" y="2422"/>
                    <a:pt x="977" y="2422"/>
                    <a:pt x="1024" y="2410"/>
                  </a:cubicBezTo>
                  <a:cubicBezTo>
                    <a:pt x="2787" y="2148"/>
                    <a:pt x="4656" y="1898"/>
                    <a:pt x="6716" y="1672"/>
                  </a:cubicBezTo>
                  <a:cubicBezTo>
                    <a:pt x="7168" y="1612"/>
                    <a:pt x="7501" y="1195"/>
                    <a:pt x="7454" y="743"/>
                  </a:cubicBezTo>
                  <a:cubicBezTo>
                    <a:pt x="7398" y="309"/>
                    <a:pt x="7031" y="0"/>
                    <a:pt x="6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8439033" y="1732649"/>
              <a:ext cx="185585" cy="214998"/>
            </a:xfrm>
            <a:custGeom>
              <a:avLst/>
              <a:gdLst/>
              <a:ahLst/>
              <a:cxnLst/>
              <a:rect l="l" t="t" r="r" b="b"/>
              <a:pathLst>
                <a:path w="5382" h="6235" extrusionOk="0">
                  <a:moveTo>
                    <a:pt x="4465" y="0"/>
                  </a:moveTo>
                  <a:cubicBezTo>
                    <a:pt x="4245" y="0"/>
                    <a:pt x="4023" y="87"/>
                    <a:pt x="3858" y="258"/>
                  </a:cubicBezTo>
                  <a:cubicBezTo>
                    <a:pt x="2501" y="1663"/>
                    <a:pt x="1274" y="3246"/>
                    <a:pt x="238" y="4961"/>
                  </a:cubicBezTo>
                  <a:cubicBezTo>
                    <a:pt x="0" y="5354"/>
                    <a:pt x="119" y="5878"/>
                    <a:pt x="512" y="6116"/>
                  </a:cubicBezTo>
                  <a:cubicBezTo>
                    <a:pt x="655" y="6199"/>
                    <a:pt x="798" y="6235"/>
                    <a:pt x="953" y="6235"/>
                  </a:cubicBezTo>
                  <a:cubicBezTo>
                    <a:pt x="1238" y="6235"/>
                    <a:pt x="1512" y="6092"/>
                    <a:pt x="1667" y="5830"/>
                  </a:cubicBezTo>
                  <a:cubicBezTo>
                    <a:pt x="2643" y="4211"/>
                    <a:pt x="3786" y="2734"/>
                    <a:pt x="5060" y="1425"/>
                  </a:cubicBezTo>
                  <a:cubicBezTo>
                    <a:pt x="5382" y="1091"/>
                    <a:pt x="5370" y="556"/>
                    <a:pt x="5037" y="234"/>
                  </a:cubicBezTo>
                  <a:cubicBezTo>
                    <a:pt x="4880" y="78"/>
                    <a:pt x="4673" y="0"/>
                    <a:pt x="4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 flipH="1">
              <a:off x="8613104" y="2457006"/>
              <a:ext cx="139620" cy="241584"/>
            </a:xfrm>
            <a:custGeom>
              <a:avLst/>
              <a:gdLst/>
              <a:ahLst/>
              <a:cxnLst/>
              <a:rect l="l" t="t" r="r" b="b"/>
              <a:pathLst>
                <a:path w="4049" h="7006" extrusionOk="0">
                  <a:moveTo>
                    <a:pt x="936" y="0"/>
                  </a:moveTo>
                  <a:cubicBezTo>
                    <a:pt x="867" y="0"/>
                    <a:pt x="796" y="9"/>
                    <a:pt x="727" y="28"/>
                  </a:cubicBezTo>
                  <a:cubicBezTo>
                    <a:pt x="274" y="135"/>
                    <a:pt x="0" y="600"/>
                    <a:pt x="120" y="1040"/>
                  </a:cubicBezTo>
                  <a:cubicBezTo>
                    <a:pt x="572" y="2802"/>
                    <a:pt x="1298" y="4612"/>
                    <a:pt x="2358" y="6565"/>
                  </a:cubicBezTo>
                  <a:cubicBezTo>
                    <a:pt x="2501" y="6851"/>
                    <a:pt x="2798" y="7005"/>
                    <a:pt x="3096" y="7005"/>
                  </a:cubicBezTo>
                  <a:cubicBezTo>
                    <a:pt x="3227" y="7005"/>
                    <a:pt x="3358" y="6970"/>
                    <a:pt x="3489" y="6910"/>
                  </a:cubicBezTo>
                  <a:cubicBezTo>
                    <a:pt x="3894" y="6684"/>
                    <a:pt x="4049" y="6184"/>
                    <a:pt x="3822" y="5779"/>
                  </a:cubicBezTo>
                  <a:cubicBezTo>
                    <a:pt x="2834" y="3934"/>
                    <a:pt x="2155" y="2255"/>
                    <a:pt x="1739" y="636"/>
                  </a:cubicBezTo>
                  <a:cubicBezTo>
                    <a:pt x="1649" y="255"/>
                    <a:pt x="1305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 flipH="1">
              <a:off x="8385240" y="2809081"/>
              <a:ext cx="187240" cy="215067"/>
            </a:xfrm>
            <a:custGeom>
              <a:avLst/>
              <a:gdLst/>
              <a:ahLst/>
              <a:cxnLst/>
              <a:rect l="l" t="t" r="r" b="b"/>
              <a:pathLst>
                <a:path w="5430" h="6237" extrusionOk="0">
                  <a:moveTo>
                    <a:pt x="955" y="0"/>
                  </a:moveTo>
                  <a:cubicBezTo>
                    <a:pt x="786" y="0"/>
                    <a:pt x="614" y="50"/>
                    <a:pt x="465" y="153"/>
                  </a:cubicBezTo>
                  <a:cubicBezTo>
                    <a:pt x="96" y="427"/>
                    <a:pt x="0" y="951"/>
                    <a:pt x="274" y="1320"/>
                  </a:cubicBezTo>
                  <a:cubicBezTo>
                    <a:pt x="1274" y="2725"/>
                    <a:pt x="2441" y="4237"/>
                    <a:pt x="3846" y="5939"/>
                  </a:cubicBezTo>
                  <a:cubicBezTo>
                    <a:pt x="4001" y="6142"/>
                    <a:pt x="4251" y="6237"/>
                    <a:pt x="4489" y="6237"/>
                  </a:cubicBezTo>
                  <a:cubicBezTo>
                    <a:pt x="4679" y="6237"/>
                    <a:pt x="4858" y="6177"/>
                    <a:pt x="5013" y="6058"/>
                  </a:cubicBezTo>
                  <a:cubicBezTo>
                    <a:pt x="5382" y="5761"/>
                    <a:pt x="5430" y="5237"/>
                    <a:pt x="5132" y="4880"/>
                  </a:cubicBezTo>
                  <a:cubicBezTo>
                    <a:pt x="3763" y="3201"/>
                    <a:pt x="2620" y="1725"/>
                    <a:pt x="1631" y="343"/>
                  </a:cubicBezTo>
                  <a:cubicBezTo>
                    <a:pt x="1472" y="119"/>
                    <a:pt x="1217" y="0"/>
                    <a:pt x="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 flipH="1">
              <a:off x="8126581" y="3118844"/>
              <a:ext cx="194654" cy="208723"/>
            </a:xfrm>
            <a:custGeom>
              <a:avLst/>
              <a:gdLst/>
              <a:ahLst/>
              <a:cxnLst/>
              <a:rect l="l" t="t" r="r" b="b"/>
              <a:pathLst>
                <a:path w="5645" h="6053" extrusionOk="0">
                  <a:moveTo>
                    <a:pt x="931" y="0"/>
                  </a:moveTo>
                  <a:cubicBezTo>
                    <a:pt x="737" y="0"/>
                    <a:pt x="543" y="67"/>
                    <a:pt x="382" y="207"/>
                  </a:cubicBezTo>
                  <a:cubicBezTo>
                    <a:pt x="37" y="504"/>
                    <a:pt x="1" y="1028"/>
                    <a:pt x="299" y="1385"/>
                  </a:cubicBezTo>
                  <a:cubicBezTo>
                    <a:pt x="691" y="1838"/>
                    <a:pt x="1084" y="2278"/>
                    <a:pt x="1465" y="2731"/>
                  </a:cubicBezTo>
                  <a:cubicBezTo>
                    <a:pt x="2323" y="3731"/>
                    <a:pt x="3216" y="4755"/>
                    <a:pt x="4073" y="5755"/>
                  </a:cubicBezTo>
                  <a:cubicBezTo>
                    <a:pt x="4240" y="5946"/>
                    <a:pt x="4466" y="6053"/>
                    <a:pt x="4704" y="6053"/>
                  </a:cubicBezTo>
                  <a:cubicBezTo>
                    <a:pt x="4894" y="6053"/>
                    <a:pt x="5097" y="5981"/>
                    <a:pt x="5252" y="5850"/>
                  </a:cubicBezTo>
                  <a:cubicBezTo>
                    <a:pt x="5597" y="5553"/>
                    <a:pt x="5644" y="5029"/>
                    <a:pt x="5347" y="4672"/>
                  </a:cubicBezTo>
                  <a:cubicBezTo>
                    <a:pt x="4478" y="3660"/>
                    <a:pt x="3597" y="2636"/>
                    <a:pt x="2739" y="1635"/>
                  </a:cubicBezTo>
                  <a:cubicBezTo>
                    <a:pt x="2346" y="1195"/>
                    <a:pt x="1954" y="742"/>
                    <a:pt x="1573" y="290"/>
                  </a:cubicBezTo>
                  <a:cubicBezTo>
                    <a:pt x="1402" y="100"/>
                    <a:pt x="1167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 flipH="1">
              <a:off x="7722160" y="4141758"/>
              <a:ext cx="126103" cy="246308"/>
            </a:xfrm>
            <a:custGeom>
              <a:avLst/>
              <a:gdLst/>
              <a:ahLst/>
              <a:cxnLst/>
              <a:rect l="l" t="t" r="r" b="b"/>
              <a:pathLst>
                <a:path w="3657" h="7143" extrusionOk="0">
                  <a:moveTo>
                    <a:pt x="2731" y="1"/>
                  </a:moveTo>
                  <a:cubicBezTo>
                    <a:pt x="2350" y="1"/>
                    <a:pt x="2012" y="274"/>
                    <a:pt x="1930" y="654"/>
                  </a:cubicBezTo>
                  <a:cubicBezTo>
                    <a:pt x="1739" y="1523"/>
                    <a:pt x="1453" y="2392"/>
                    <a:pt x="1084" y="3225"/>
                  </a:cubicBezTo>
                  <a:cubicBezTo>
                    <a:pt x="680" y="4142"/>
                    <a:pt x="358" y="5118"/>
                    <a:pt x="108" y="6107"/>
                  </a:cubicBezTo>
                  <a:cubicBezTo>
                    <a:pt x="1" y="6559"/>
                    <a:pt x="275" y="7011"/>
                    <a:pt x="727" y="7119"/>
                  </a:cubicBezTo>
                  <a:cubicBezTo>
                    <a:pt x="799" y="7131"/>
                    <a:pt x="858" y="7142"/>
                    <a:pt x="930" y="7142"/>
                  </a:cubicBezTo>
                  <a:cubicBezTo>
                    <a:pt x="1299" y="7142"/>
                    <a:pt x="1644" y="6881"/>
                    <a:pt x="1739" y="6500"/>
                  </a:cubicBezTo>
                  <a:cubicBezTo>
                    <a:pt x="1954" y="5607"/>
                    <a:pt x="2251" y="4725"/>
                    <a:pt x="2620" y="3904"/>
                  </a:cubicBezTo>
                  <a:cubicBezTo>
                    <a:pt x="3037" y="2963"/>
                    <a:pt x="3347" y="1987"/>
                    <a:pt x="3561" y="1011"/>
                  </a:cubicBezTo>
                  <a:cubicBezTo>
                    <a:pt x="3656" y="558"/>
                    <a:pt x="3370" y="118"/>
                    <a:pt x="2918" y="23"/>
                  </a:cubicBezTo>
                  <a:cubicBezTo>
                    <a:pt x="2855" y="8"/>
                    <a:pt x="2793" y="1"/>
                    <a:pt x="2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 flipH="1">
              <a:off x="8644724" y="2068896"/>
              <a:ext cx="118275" cy="248688"/>
            </a:xfrm>
            <a:custGeom>
              <a:avLst/>
              <a:gdLst/>
              <a:ahLst/>
              <a:cxnLst/>
              <a:rect l="l" t="t" r="r" b="b"/>
              <a:pathLst>
                <a:path w="3430" h="7212" extrusionOk="0">
                  <a:moveTo>
                    <a:pt x="2477" y="1"/>
                  </a:moveTo>
                  <a:cubicBezTo>
                    <a:pt x="2136" y="1"/>
                    <a:pt x="1821" y="211"/>
                    <a:pt x="1691" y="544"/>
                  </a:cubicBezTo>
                  <a:cubicBezTo>
                    <a:pt x="1156" y="2008"/>
                    <a:pt x="668" y="3604"/>
                    <a:pt x="275" y="5271"/>
                  </a:cubicBezTo>
                  <a:cubicBezTo>
                    <a:pt x="191" y="5592"/>
                    <a:pt x="132" y="5925"/>
                    <a:pt x="72" y="6247"/>
                  </a:cubicBezTo>
                  <a:cubicBezTo>
                    <a:pt x="1" y="6699"/>
                    <a:pt x="310" y="7128"/>
                    <a:pt x="763" y="7199"/>
                  </a:cubicBezTo>
                  <a:cubicBezTo>
                    <a:pt x="810" y="7211"/>
                    <a:pt x="858" y="7211"/>
                    <a:pt x="906" y="7211"/>
                  </a:cubicBezTo>
                  <a:cubicBezTo>
                    <a:pt x="1310" y="7211"/>
                    <a:pt x="1656" y="6926"/>
                    <a:pt x="1727" y="6509"/>
                  </a:cubicBezTo>
                  <a:cubicBezTo>
                    <a:pt x="1775" y="6223"/>
                    <a:pt x="1834" y="5937"/>
                    <a:pt x="1894" y="5664"/>
                  </a:cubicBezTo>
                  <a:cubicBezTo>
                    <a:pt x="2287" y="4056"/>
                    <a:pt x="2739" y="2532"/>
                    <a:pt x="3263" y="1127"/>
                  </a:cubicBezTo>
                  <a:cubicBezTo>
                    <a:pt x="3430" y="699"/>
                    <a:pt x="3204" y="210"/>
                    <a:pt x="2775" y="56"/>
                  </a:cubicBezTo>
                  <a:cubicBezTo>
                    <a:pt x="2676" y="18"/>
                    <a:pt x="2576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flipH="1">
              <a:off x="7730405" y="1399333"/>
              <a:ext cx="256619" cy="105344"/>
            </a:xfrm>
            <a:custGeom>
              <a:avLst/>
              <a:gdLst/>
              <a:ahLst/>
              <a:cxnLst/>
              <a:rect l="l" t="t" r="r" b="b"/>
              <a:pathLst>
                <a:path w="7442" h="3055" extrusionOk="0">
                  <a:moveTo>
                    <a:pt x="6540" y="0"/>
                  </a:moveTo>
                  <a:cubicBezTo>
                    <a:pt x="6484" y="0"/>
                    <a:pt x="6427" y="6"/>
                    <a:pt x="6370" y="18"/>
                  </a:cubicBezTo>
                  <a:cubicBezTo>
                    <a:pt x="4334" y="435"/>
                    <a:pt x="2429" y="899"/>
                    <a:pt x="691" y="1411"/>
                  </a:cubicBezTo>
                  <a:cubicBezTo>
                    <a:pt x="251" y="1542"/>
                    <a:pt x="1" y="2006"/>
                    <a:pt x="132" y="2447"/>
                  </a:cubicBezTo>
                  <a:cubicBezTo>
                    <a:pt x="239" y="2816"/>
                    <a:pt x="572" y="3054"/>
                    <a:pt x="929" y="3054"/>
                  </a:cubicBezTo>
                  <a:cubicBezTo>
                    <a:pt x="1013" y="3054"/>
                    <a:pt x="1084" y="3042"/>
                    <a:pt x="1167" y="3018"/>
                  </a:cubicBezTo>
                  <a:cubicBezTo>
                    <a:pt x="2858" y="2518"/>
                    <a:pt x="4715" y="2066"/>
                    <a:pt x="6704" y="1661"/>
                  </a:cubicBezTo>
                  <a:cubicBezTo>
                    <a:pt x="7156" y="1566"/>
                    <a:pt x="7442" y="1125"/>
                    <a:pt x="7359" y="673"/>
                  </a:cubicBezTo>
                  <a:cubicBezTo>
                    <a:pt x="7275" y="277"/>
                    <a:pt x="6928" y="0"/>
                    <a:pt x="6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 flipH="1">
              <a:off x="7602711" y="4910599"/>
              <a:ext cx="160964" cy="232895"/>
            </a:xfrm>
            <a:custGeom>
              <a:avLst/>
              <a:gdLst/>
              <a:ahLst/>
              <a:cxnLst/>
              <a:rect l="l" t="t" r="r" b="b"/>
              <a:pathLst>
                <a:path w="4668" h="6754" extrusionOk="0">
                  <a:moveTo>
                    <a:pt x="948" y="0"/>
                  </a:moveTo>
                  <a:cubicBezTo>
                    <a:pt x="834" y="0"/>
                    <a:pt x="718" y="24"/>
                    <a:pt x="608" y="75"/>
                  </a:cubicBezTo>
                  <a:cubicBezTo>
                    <a:pt x="179" y="265"/>
                    <a:pt x="1" y="765"/>
                    <a:pt x="191" y="1182"/>
                  </a:cubicBezTo>
                  <a:cubicBezTo>
                    <a:pt x="1608" y="4301"/>
                    <a:pt x="2965" y="6301"/>
                    <a:pt x="3025" y="6385"/>
                  </a:cubicBezTo>
                  <a:cubicBezTo>
                    <a:pt x="3191" y="6623"/>
                    <a:pt x="3453" y="6754"/>
                    <a:pt x="3715" y="6754"/>
                  </a:cubicBezTo>
                  <a:cubicBezTo>
                    <a:pt x="3882" y="6754"/>
                    <a:pt x="4049" y="6706"/>
                    <a:pt x="4192" y="6611"/>
                  </a:cubicBezTo>
                  <a:cubicBezTo>
                    <a:pt x="4573" y="6349"/>
                    <a:pt x="4668" y="5825"/>
                    <a:pt x="4406" y="5444"/>
                  </a:cubicBezTo>
                  <a:cubicBezTo>
                    <a:pt x="4394" y="5420"/>
                    <a:pt x="3061" y="3468"/>
                    <a:pt x="1715" y="491"/>
                  </a:cubicBezTo>
                  <a:cubicBezTo>
                    <a:pt x="1575" y="185"/>
                    <a:pt x="1267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 flipH="1">
              <a:off x="6945808" y="1266641"/>
              <a:ext cx="255791" cy="107447"/>
            </a:xfrm>
            <a:custGeom>
              <a:avLst/>
              <a:gdLst/>
              <a:ahLst/>
              <a:cxnLst/>
              <a:rect l="l" t="t" r="r" b="b"/>
              <a:pathLst>
                <a:path w="7418" h="3116" extrusionOk="0">
                  <a:moveTo>
                    <a:pt x="6485" y="1"/>
                  </a:moveTo>
                  <a:cubicBezTo>
                    <a:pt x="6387" y="1"/>
                    <a:pt x="6288" y="19"/>
                    <a:pt x="6192" y="56"/>
                  </a:cubicBezTo>
                  <a:cubicBezTo>
                    <a:pt x="4489" y="675"/>
                    <a:pt x="2667" y="1139"/>
                    <a:pt x="762" y="1449"/>
                  </a:cubicBezTo>
                  <a:cubicBezTo>
                    <a:pt x="310" y="1520"/>
                    <a:pt x="0" y="1949"/>
                    <a:pt x="72" y="2413"/>
                  </a:cubicBezTo>
                  <a:cubicBezTo>
                    <a:pt x="143" y="2818"/>
                    <a:pt x="488" y="3116"/>
                    <a:pt x="893" y="3116"/>
                  </a:cubicBezTo>
                  <a:cubicBezTo>
                    <a:pt x="941" y="3116"/>
                    <a:pt x="988" y="3116"/>
                    <a:pt x="1036" y="3104"/>
                  </a:cubicBezTo>
                  <a:cubicBezTo>
                    <a:pt x="3036" y="2782"/>
                    <a:pt x="4965" y="2282"/>
                    <a:pt x="6763" y="1628"/>
                  </a:cubicBezTo>
                  <a:cubicBezTo>
                    <a:pt x="7204" y="1461"/>
                    <a:pt x="7418" y="985"/>
                    <a:pt x="7263" y="544"/>
                  </a:cubicBezTo>
                  <a:cubicBezTo>
                    <a:pt x="7143" y="212"/>
                    <a:pt x="6822" y="1"/>
                    <a:pt x="6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 flipH="1">
              <a:off x="7767333" y="4528006"/>
              <a:ext cx="95275" cy="253377"/>
            </a:xfrm>
            <a:custGeom>
              <a:avLst/>
              <a:gdLst/>
              <a:ahLst/>
              <a:cxnLst/>
              <a:rect l="l" t="t" r="r" b="b"/>
              <a:pathLst>
                <a:path w="2763" h="7348" extrusionOk="0">
                  <a:moveTo>
                    <a:pt x="855" y="0"/>
                  </a:moveTo>
                  <a:cubicBezTo>
                    <a:pt x="840" y="0"/>
                    <a:pt x="825" y="1"/>
                    <a:pt x="810" y="1"/>
                  </a:cubicBezTo>
                  <a:cubicBezTo>
                    <a:pt x="357" y="25"/>
                    <a:pt x="0" y="418"/>
                    <a:pt x="24" y="883"/>
                  </a:cubicBezTo>
                  <a:cubicBezTo>
                    <a:pt x="131" y="2752"/>
                    <a:pt x="465" y="4716"/>
                    <a:pt x="1024" y="6740"/>
                  </a:cubicBezTo>
                  <a:cubicBezTo>
                    <a:pt x="1131" y="7109"/>
                    <a:pt x="1465" y="7348"/>
                    <a:pt x="1834" y="7348"/>
                  </a:cubicBezTo>
                  <a:cubicBezTo>
                    <a:pt x="1905" y="7348"/>
                    <a:pt x="1989" y="7348"/>
                    <a:pt x="2060" y="7324"/>
                  </a:cubicBezTo>
                  <a:cubicBezTo>
                    <a:pt x="2501" y="7205"/>
                    <a:pt x="2762" y="6740"/>
                    <a:pt x="2643" y="6288"/>
                  </a:cubicBezTo>
                  <a:cubicBezTo>
                    <a:pt x="2120" y="4395"/>
                    <a:pt x="1798" y="2538"/>
                    <a:pt x="1691" y="787"/>
                  </a:cubicBezTo>
                  <a:cubicBezTo>
                    <a:pt x="1668" y="338"/>
                    <a:pt x="1299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 flipH="1">
              <a:off x="7881474" y="3423298"/>
              <a:ext cx="183137" cy="218343"/>
            </a:xfrm>
            <a:custGeom>
              <a:avLst/>
              <a:gdLst/>
              <a:ahLst/>
              <a:cxnLst/>
              <a:rect l="l" t="t" r="r" b="b"/>
              <a:pathLst>
                <a:path w="5311" h="6332" extrusionOk="0">
                  <a:moveTo>
                    <a:pt x="932" y="0"/>
                  </a:moveTo>
                  <a:cubicBezTo>
                    <a:pt x="752" y="0"/>
                    <a:pt x="571" y="57"/>
                    <a:pt x="417" y="176"/>
                  </a:cubicBezTo>
                  <a:cubicBezTo>
                    <a:pt x="60" y="462"/>
                    <a:pt x="0" y="998"/>
                    <a:pt x="286" y="1355"/>
                  </a:cubicBezTo>
                  <a:cubicBezTo>
                    <a:pt x="1608" y="3034"/>
                    <a:pt x="2715" y="4534"/>
                    <a:pt x="3667" y="5963"/>
                  </a:cubicBezTo>
                  <a:cubicBezTo>
                    <a:pt x="3822" y="6201"/>
                    <a:pt x="4096" y="6332"/>
                    <a:pt x="4358" y="6332"/>
                  </a:cubicBezTo>
                  <a:cubicBezTo>
                    <a:pt x="4525" y="6332"/>
                    <a:pt x="4679" y="6284"/>
                    <a:pt x="4822" y="6189"/>
                  </a:cubicBezTo>
                  <a:cubicBezTo>
                    <a:pt x="5203" y="5927"/>
                    <a:pt x="5311" y="5415"/>
                    <a:pt x="5060" y="5034"/>
                  </a:cubicBezTo>
                  <a:cubicBezTo>
                    <a:pt x="4072" y="3570"/>
                    <a:pt x="2941" y="2022"/>
                    <a:pt x="1596" y="319"/>
                  </a:cubicBezTo>
                  <a:cubicBezTo>
                    <a:pt x="1429" y="111"/>
                    <a:pt x="1182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 flipH="1">
              <a:off x="8109340" y="1513404"/>
              <a:ext cx="241033" cy="150964"/>
            </a:xfrm>
            <a:custGeom>
              <a:avLst/>
              <a:gdLst/>
              <a:ahLst/>
              <a:cxnLst/>
              <a:rect l="l" t="t" r="r" b="b"/>
              <a:pathLst>
                <a:path w="6990" h="4378" extrusionOk="0">
                  <a:moveTo>
                    <a:pt x="6035" y="1"/>
                  </a:moveTo>
                  <a:cubicBezTo>
                    <a:pt x="5925" y="1"/>
                    <a:pt x="5812" y="22"/>
                    <a:pt x="5704" y="68"/>
                  </a:cubicBezTo>
                  <a:cubicBezTo>
                    <a:pt x="3811" y="889"/>
                    <a:pt x="2048" y="1818"/>
                    <a:pt x="489" y="2842"/>
                  </a:cubicBezTo>
                  <a:cubicBezTo>
                    <a:pt x="108" y="3092"/>
                    <a:pt x="1" y="3616"/>
                    <a:pt x="251" y="3997"/>
                  </a:cubicBezTo>
                  <a:cubicBezTo>
                    <a:pt x="417" y="4247"/>
                    <a:pt x="679" y="4378"/>
                    <a:pt x="953" y="4378"/>
                  </a:cubicBezTo>
                  <a:cubicBezTo>
                    <a:pt x="1108" y="4378"/>
                    <a:pt x="1263" y="4330"/>
                    <a:pt x="1406" y="4247"/>
                  </a:cubicBezTo>
                  <a:cubicBezTo>
                    <a:pt x="2894" y="3270"/>
                    <a:pt x="4561" y="2389"/>
                    <a:pt x="6370" y="1603"/>
                  </a:cubicBezTo>
                  <a:cubicBezTo>
                    <a:pt x="6787" y="1425"/>
                    <a:pt x="6990" y="925"/>
                    <a:pt x="6799" y="508"/>
                  </a:cubicBezTo>
                  <a:cubicBezTo>
                    <a:pt x="6666" y="188"/>
                    <a:pt x="6360" y="1"/>
                    <a:pt x="6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 flipH="1">
              <a:off x="6439971" y="308384"/>
              <a:ext cx="115827" cy="249102"/>
            </a:xfrm>
            <a:custGeom>
              <a:avLst/>
              <a:gdLst/>
              <a:ahLst/>
              <a:cxnLst/>
              <a:rect l="l" t="t" r="r" b="b"/>
              <a:pathLst>
                <a:path w="3359" h="7224" extrusionOk="0">
                  <a:moveTo>
                    <a:pt x="953" y="1"/>
                  </a:moveTo>
                  <a:cubicBezTo>
                    <a:pt x="842" y="1"/>
                    <a:pt x="729" y="22"/>
                    <a:pt x="620" y="68"/>
                  </a:cubicBezTo>
                  <a:cubicBezTo>
                    <a:pt x="191" y="246"/>
                    <a:pt x="1" y="746"/>
                    <a:pt x="191" y="1163"/>
                  </a:cubicBezTo>
                  <a:cubicBezTo>
                    <a:pt x="929" y="2878"/>
                    <a:pt x="1418" y="4664"/>
                    <a:pt x="1644" y="6485"/>
                  </a:cubicBezTo>
                  <a:cubicBezTo>
                    <a:pt x="1691" y="6914"/>
                    <a:pt x="2061" y="7223"/>
                    <a:pt x="2465" y="7223"/>
                  </a:cubicBezTo>
                  <a:cubicBezTo>
                    <a:pt x="2501" y="7223"/>
                    <a:pt x="2537" y="7223"/>
                    <a:pt x="2573" y="7211"/>
                  </a:cubicBezTo>
                  <a:cubicBezTo>
                    <a:pt x="3037" y="7152"/>
                    <a:pt x="3358" y="6735"/>
                    <a:pt x="3299" y="6283"/>
                  </a:cubicBezTo>
                  <a:cubicBezTo>
                    <a:pt x="3061" y="4306"/>
                    <a:pt x="2525" y="2354"/>
                    <a:pt x="1715" y="496"/>
                  </a:cubicBezTo>
                  <a:cubicBezTo>
                    <a:pt x="1582" y="186"/>
                    <a:pt x="1277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6444074" y="697804"/>
              <a:ext cx="125689" cy="246446"/>
            </a:xfrm>
            <a:custGeom>
              <a:avLst/>
              <a:gdLst/>
              <a:ahLst/>
              <a:cxnLst/>
              <a:rect l="l" t="t" r="r" b="b"/>
              <a:pathLst>
                <a:path w="3645" h="7147" extrusionOk="0">
                  <a:moveTo>
                    <a:pt x="2734" y="1"/>
                  </a:moveTo>
                  <a:cubicBezTo>
                    <a:pt x="2337" y="1"/>
                    <a:pt x="1981" y="290"/>
                    <a:pt x="1918" y="693"/>
                  </a:cubicBezTo>
                  <a:cubicBezTo>
                    <a:pt x="1608" y="2515"/>
                    <a:pt x="1025" y="4277"/>
                    <a:pt x="203" y="5932"/>
                  </a:cubicBezTo>
                  <a:cubicBezTo>
                    <a:pt x="1" y="6348"/>
                    <a:pt x="168" y="6848"/>
                    <a:pt x="584" y="7051"/>
                  </a:cubicBezTo>
                  <a:cubicBezTo>
                    <a:pt x="703" y="7110"/>
                    <a:pt x="823" y="7146"/>
                    <a:pt x="953" y="7146"/>
                  </a:cubicBezTo>
                  <a:cubicBezTo>
                    <a:pt x="1263" y="7146"/>
                    <a:pt x="1561" y="6967"/>
                    <a:pt x="1704" y="6682"/>
                  </a:cubicBezTo>
                  <a:cubicBezTo>
                    <a:pt x="2597" y="4872"/>
                    <a:pt x="3228" y="2955"/>
                    <a:pt x="3561" y="979"/>
                  </a:cubicBezTo>
                  <a:cubicBezTo>
                    <a:pt x="3644" y="526"/>
                    <a:pt x="3335" y="98"/>
                    <a:pt x="2882" y="14"/>
                  </a:cubicBezTo>
                  <a:cubicBezTo>
                    <a:pt x="2833" y="5"/>
                    <a:pt x="2783" y="1"/>
                    <a:pt x="2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 flipH="1">
              <a:off x="7720540" y="3756166"/>
              <a:ext cx="127309" cy="245964"/>
            </a:xfrm>
            <a:custGeom>
              <a:avLst/>
              <a:gdLst/>
              <a:ahLst/>
              <a:cxnLst/>
              <a:rect l="l" t="t" r="r" b="b"/>
              <a:pathLst>
                <a:path w="3692" h="7133" extrusionOk="0">
                  <a:moveTo>
                    <a:pt x="958" y="1"/>
                  </a:moveTo>
                  <a:cubicBezTo>
                    <a:pt x="836" y="1"/>
                    <a:pt x="713" y="27"/>
                    <a:pt x="596" y="84"/>
                  </a:cubicBezTo>
                  <a:cubicBezTo>
                    <a:pt x="179" y="287"/>
                    <a:pt x="1" y="775"/>
                    <a:pt x="203" y="1203"/>
                  </a:cubicBezTo>
                  <a:cubicBezTo>
                    <a:pt x="1072" y="3049"/>
                    <a:pt x="1656" y="4763"/>
                    <a:pt x="1953" y="6442"/>
                  </a:cubicBezTo>
                  <a:cubicBezTo>
                    <a:pt x="2037" y="6847"/>
                    <a:pt x="2382" y="7133"/>
                    <a:pt x="2775" y="7133"/>
                  </a:cubicBezTo>
                  <a:cubicBezTo>
                    <a:pt x="2835" y="7133"/>
                    <a:pt x="2882" y="7121"/>
                    <a:pt x="2930" y="7121"/>
                  </a:cubicBezTo>
                  <a:cubicBezTo>
                    <a:pt x="3382" y="7037"/>
                    <a:pt x="3692" y="6597"/>
                    <a:pt x="3608" y="6144"/>
                  </a:cubicBezTo>
                  <a:cubicBezTo>
                    <a:pt x="3275" y="4323"/>
                    <a:pt x="2656" y="2465"/>
                    <a:pt x="1715" y="477"/>
                  </a:cubicBezTo>
                  <a:cubicBezTo>
                    <a:pt x="1570" y="177"/>
                    <a:pt x="1270" y="1"/>
                    <a:pt x="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 flipH="1">
              <a:off x="6593526" y="-1"/>
              <a:ext cx="207378" cy="196585"/>
            </a:xfrm>
            <a:custGeom>
              <a:avLst/>
              <a:gdLst/>
              <a:ahLst/>
              <a:cxnLst/>
              <a:rect l="l" t="t" r="r" b="b"/>
              <a:pathLst>
                <a:path w="6014" h="5701" extrusionOk="0">
                  <a:moveTo>
                    <a:pt x="955" y="1"/>
                  </a:moveTo>
                  <a:cubicBezTo>
                    <a:pt x="703" y="1"/>
                    <a:pt x="454" y="115"/>
                    <a:pt x="287" y="331"/>
                  </a:cubicBezTo>
                  <a:cubicBezTo>
                    <a:pt x="1" y="688"/>
                    <a:pt x="72" y="1224"/>
                    <a:pt x="441" y="1498"/>
                  </a:cubicBezTo>
                  <a:cubicBezTo>
                    <a:pt x="1953" y="2665"/>
                    <a:pt x="3287" y="3974"/>
                    <a:pt x="4418" y="5379"/>
                  </a:cubicBezTo>
                  <a:cubicBezTo>
                    <a:pt x="4585" y="5594"/>
                    <a:pt x="4835" y="5701"/>
                    <a:pt x="5073" y="5701"/>
                  </a:cubicBezTo>
                  <a:cubicBezTo>
                    <a:pt x="5263" y="5701"/>
                    <a:pt x="5442" y="5641"/>
                    <a:pt x="5597" y="5510"/>
                  </a:cubicBezTo>
                  <a:cubicBezTo>
                    <a:pt x="5954" y="5225"/>
                    <a:pt x="6013" y="4701"/>
                    <a:pt x="5728" y="4332"/>
                  </a:cubicBezTo>
                  <a:cubicBezTo>
                    <a:pt x="4513" y="2819"/>
                    <a:pt x="3073" y="1426"/>
                    <a:pt x="1465" y="176"/>
                  </a:cubicBezTo>
                  <a:cubicBezTo>
                    <a:pt x="1312" y="58"/>
                    <a:pt x="1133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 flipH="1">
              <a:off x="6616941" y="1050051"/>
              <a:ext cx="216378" cy="186102"/>
            </a:xfrm>
            <a:custGeom>
              <a:avLst/>
              <a:gdLst/>
              <a:ahLst/>
              <a:cxnLst/>
              <a:rect l="l" t="t" r="r" b="b"/>
              <a:pathLst>
                <a:path w="6275" h="5397" extrusionOk="0">
                  <a:moveTo>
                    <a:pt x="5348" y="0"/>
                  </a:moveTo>
                  <a:cubicBezTo>
                    <a:pt x="5120" y="0"/>
                    <a:pt x="4892" y="93"/>
                    <a:pt x="4727" y="277"/>
                  </a:cubicBezTo>
                  <a:cubicBezTo>
                    <a:pt x="3501" y="1622"/>
                    <a:pt x="2084" y="2825"/>
                    <a:pt x="500" y="3860"/>
                  </a:cubicBezTo>
                  <a:cubicBezTo>
                    <a:pt x="107" y="4110"/>
                    <a:pt x="0" y="4622"/>
                    <a:pt x="250" y="5015"/>
                  </a:cubicBezTo>
                  <a:cubicBezTo>
                    <a:pt x="417" y="5253"/>
                    <a:pt x="679" y="5396"/>
                    <a:pt x="953" y="5396"/>
                  </a:cubicBezTo>
                  <a:cubicBezTo>
                    <a:pt x="1107" y="5396"/>
                    <a:pt x="1274" y="5349"/>
                    <a:pt x="1405" y="5253"/>
                  </a:cubicBezTo>
                  <a:cubicBezTo>
                    <a:pt x="3108" y="4146"/>
                    <a:pt x="4644" y="2848"/>
                    <a:pt x="5965" y="1396"/>
                  </a:cubicBezTo>
                  <a:cubicBezTo>
                    <a:pt x="6275" y="1062"/>
                    <a:pt x="6251" y="527"/>
                    <a:pt x="5906" y="217"/>
                  </a:cubicBezTo>
                  <a:cubicBezTo>
                    <a:pt x="5750" y="72"/>
                    <a:pt x="5549" y="0"/>
                    <a:pt x="5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2233650" y="445025"/>
            <a:ext cx="4676700" cy="10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body" idx="1"/>
          </p:nvPr>
        </p:nvSpPr>
        <p:spPr>
          <a:xfrm>
            <a:off x="2354550" y="1762075"/>
            <a:ext cx="44349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Fira Sans"/>
              <a:buChar char="●"/>
              <a:defRPr sz="20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Font typeface="Fira Sans"/>
              <a:buChar char="○"/>
              <a:defRPr sz="20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55600" algn="ctr" rtl="0">
              <a:spcBef>
                <a:spcPts val="1600"/>
              </a:spcBef>
              <a:spcAft>
                <a:spcPts val="0"/>
              </a:spcAft>
              <a:buSzPts val="2000"/>
              <a:buFont typeface="Fira Sans"/>
              <a:buChar char="■"/>
              <a:defRPr sz="20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55600" algn="ctr" rtl="0">
              <a:spcBef>
                <a:spcPts val="1600"/>
              </a:spcBef>
              <a:spcAft>
                <a:spcPts val="0"/>
              </a:spcAft>
              <a:buSzPts val="2000"/>
              <a:buFont typeface="Fira Sans"/>
              <a:buChar char="●"/>
              <a:defRPr sz="20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55600" algn="ctr" rtl="0">
              <a:spcBef>
                <a:spcPts val="1600"/>
              </a:spcBef>
              <a:spcAft>
                <a:spcPts val="0"/>
              </a:spcAft>
              <a:buSzPts val="2000"/>
              <a:buFont typeface="Fira Sans"/>
              <a:buChar char="○"/>
              <a:defRPr sz="20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55600" algn="ctr" rtl="0">
              <a:spcBef>
                <a:spcPts val="1600"/>
              </a:spcBef>
              <a:spcAft>
                <a:spcPts val="0"/>
              </a:spcAft>
              <a:buSzPts val="2000"/>
              <a:buFont typeface="Fira Sans"/>
              <a:buChar char="■"/>
              <a:defRPr sz="20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55600" algn="ctr" rtl="0">
              <a:spcBef>
                <a:spcPts val="1600"/>
              </a:spcBef>
              <a:spcAft>
                <a:spcPts val="0"/>
              </a:spcAft>
              <a:buSzPts val="2000"/>
              <a:buFont typeface="Fira Sans"/>
              <a:buChar char="●"/>
              <a:defRPr sz="20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55600" algn="ctr" rtl="0">
              <a:spcBef>
                <a:spcPts val="1600"/>
              </a:spcBef>
              <a:spcAft>
                <a:spcPts val="0"/>
              </a:spcAft>
              <a:buSzPts val="2000"/>
              <a:buFont typeface="Fira Sans"/>
              <a:buChar char="○"/>
              <a:defRPr sz="20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55600" algn="ctr" rtl="0">
              <a:spcBef>
                <a:spcPts val="1600"/>
              </a:spcBef>
              <a:spcAft>
                <a:spcPts val="1600"/>
              </a:spcAft>
              <a:buSzPts val="2000"/>
              <a:buFont typeface="Fira Sans"/>
              <a:buChar char="■"/>
              <a:defRPr sz="20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body" idx="2"/>
          </p:nvPr>
        </p:nvSpPr>
        <p:spPr>
          <a:xfrm>
            <a:off x="2354550" y="2847025"/>
            <a:ext cx="44349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irata One"/>
              <a:buChar char="●"/>
              <a:defRPr sz="4000">
                <a:solidFill>
                  <a:schemeClr val="lt2"/>
                </a:solidFill>
                <a:latin typeface="Pirata One"/>
                <a:ea typeface="Pirata One"/>
                <a:cs typeface="Pirata One"/>
                <a:sym typeface="Pirata One"/>
              </a:defRPr>
            </a:lvl1pPr>
            <a:lvl2pPr marL="914400" lvl="1" indent="-4826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irata One"/>
              <a:buChar char="○"/>
              <a:defRPr sz="4000">
                <a:solidFill>
                  <a:schemeClr val="lt2"/>
                </a:solidFill>
                <a:latin typeface="Pirata One"/>
                <a:ea typeface="Pirata One"/>
                <a:cs typeface="Pirata One"/>
                <a:sym typeface="Pirata One"/>
              </a:defRPr>
            </a:lvl2pPr>
            <a:lvl3pPr marL="1371600" lvl="2" indent="-4826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irata One"/>
              <a:buChar char="■"/>
              <a:defRPr sz="4000">
                <a:solidFill>
                  <a:schemeClr val="lt2"/>
                </a:solidFill>
                <a:latin typeface="Pirata One"/>
                <a:ea typeface="Pirata One"/>
                <a:cs typeface="Pirata One"/>
                <a:sym typeface="Pirata One"/>
              </a:defRPr>
            </a:lvl3pPr>
            <a:lvl4pPr marL="1828800" lvl="3" indent="-4826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irata One"/>
              <a:buChar char="●"/>
              <a:defRPr sz="4000">
                <a:solidFill>
                  <a:schemeClr val="lt2"/>
                </a:solidFill>
                <a:latin typeface="Pirata One"/>
                <a:ea typeface="Pirata One"/>
                <a:cs typeface="Pirata One"/>
                <a:sym typeface="Pirata One"/>
              </a:defRPr>
            </a:lvl4pPr>
            <a:lvl5pPr marL="2286000" lvl="4" indent="-4826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irata One"/>
              <a:buChar char="○"/>
              <a:defRPr sz="4000">
                <a:solidFill>
                  <a:schemeClr val="lt2"/>
                </a:solidFill>
                <a:latin typeface="Pirata One"/>
                <a:ea typeface="Pirata One"/>
                <a:cs typeface="Pirata One"/>
                <a:sym typeface="Pirata One"/>
              </a:defRPr>
            </a:lvl5pPr>
            <a:lvl6pPr marL="2743200" lvl="5" indent="-4826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irata One"/>
              <a:buChar char="■"/>
              <a:defRPr sz="4000">
                <a:solidFill>
                  <a:schemeClr val="lt2"/>
                </a:solidFill>
                <a:latin typeface="Pirata One"/>
                <a:ea typeface="Pirata One"/>
                <a:cs typeface="Pirata One"/>
                <a:sym typeface="Pirata One"/>
              </a:defRPr>
            </a:lvl6pPr>
            <a:lvl7pPr marL="3200400" lvl="6" indent="-4826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irata One"/>
              <a:buChar char="●"/>
              <a:defRPr sz="4000">
                <a:solidFill>
                  <a:schemeClr val="lt2"/>
                </a:solidFill>
                <a:latin typeface="Pirata One"/>
                <a:ea typeface="Pirata One"/>
                <a:cs typeface="Pirata One"/>
                <a:sym typeface="Pirata One"/>
              </a:defRPr>
            </a:lvl7pPr>
            <a:lvl8pPr marL="3657600" lvl="7" indent="-4826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irata One"/>
              <a:buChar char="○"/>
              <a:defRPr sz="4000">
                <a:solidFill>
                  <a:schemeClr val="lt2"/>
                </a:solidFill>
                <a:latin typeface="Pirata One"/>
                <a:ea typeface="Pirata One"/>
                <a:cs typeface="Pirata One"/>
                <a:sym typeface="Pirata One"/>
              </a:defRPr>
            </a:lvl8pPr>
            <a:lvl9pPr marL="4114800" lvl="8" indent="-482600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4000"/>
              <a:buFont typeface="Pirata One"/>
              <a:buChar char="■"/>
              <a:defRPr sz="4000">
                <a:solidFill>
                  <a:schemeClr val="lt2"/>
                </a:solidFill>
                <a:latin typeface="Pirata One"/>
                <a:ea typeface="Pirata One"/>
                <a:cs typeface="Pirata One"/>
                <a:sym typeface="Pirat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2233650" y="445025"/>
            <a:ext cx="4676700" cy="10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1"/>
          </p:nvPr>
        </p:nvSpPr>
        <p:spPr>
          <a:xfrm>
            <a:off x="2374950" y="1523550"/>
            <a:ext cx="43941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31" name="Google Shape;331;p17"/>
          <p:cNvGrpSpPr/>
          <p:nvPr/>
        </p:nvGrpSpPr>
        <p:grpSpPr>
          <a:xfrm rot="-5400000">
            <a:off x="5267057" y="961444"/>
            <a:ext cx="4838983" cy="2915304"/>
            <a:chOff x="4219217" y="2168768"/>
            <a:chExt cx="4921667" cy="2965118"/>
          </a:xfrm>
        </p:grpSpPr>
        <p:sp>
          <p:nvSpPr>
            <p:cNvPr id="332" name="Google Shape;332;p17"/>
            <p:cNvSpPr/>
            <p:nvPr/>
          </p:nvSpPr>
          <p:spPr>
            <a:xfrm>
              <a:off x="5070673" y="3480703"/>
              <a:ext cx="239231" cy="79563"/>
            </a:xfrm>
            <a:custGeom>
              <a:avLst/>
              <a:gdLst/>
              <a:ahLst/>
              <a:cxnLst/>
              <a:rect l="l" t="t" r="r" b="b"/>
              <a:pathLst>
                <a:path w="7490" h="2491" extrusionOk="0">
                  <a:moveTo>
                    <a:pt x="840" y="1"/>
                  </a:moveTo>
                  <a:cubicBezTo>
                    <a:pt x="405" y="1"/>
                    <a:pt x="36" y="361"/>
                    <a:pt x="24" y="811"/>
                  </a:cubicBezTo>
                  <a:cubicBezTo>
                    <a:pt x="0" y="1276"/>
                    <a:pt x="370" y="1657"/>
                    <a:pt x="822" y="1680"/>
                  </a:cubicBezTo>
                  <a:cubicBezTo>
                    <a:pt x="2667" y="1740"/>
                    <a:pt x="4525" y="2002"/>
                    <a:pt x="6358" y="2466"/>
                  </a:cubicBezTo>
                  <a:cubicBezTo>
                    <a:pt x="6430" y="2478"/>
                    <a:pt x="6489" y="2490"/>
                    <a:pt x="6561" y="2490"/>
                  </a:cubicBezTo>
                  <a:cubicBezTo>
                    <a:pt x="6942" y="2490"/>
                    <a:pt x="7275" y="2228"/>
                    <a:pt x="7370" y="1847"/>
                  </a:cubicBezTo>
                  <a:cubicBezTo>
                    <a:pt x="7489" y="1407"/>
                    <a:pt x="7216" y="954"/>
                    <a:pt x="6763" y="835"/>
                  </a:cubicBezTo>
                  <a:cubicBezTo>
                    <a:pt x="4822" y="359"/>
                    <a:pt x="2846" y="73"/>
                    <a:pt x="881" y="2"/>
                  </a:cubicBezTo>
                  <a:cubicBezTo>
                    <a:pt x="868" y="1"/>
                    <a:pt x="854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5423195" y="3568219"/>
              <a:ext cx="220610" cy="145295"/>
            </a:xfrm>
            <a:custGeom>
              <a:avLst/>
              <a:gdLst/>
              <a:ahLst/>
              <a:cxnLst/>
              <a:rect l="l" t="t" r="r" b="b"/>
              <a:pathLst>
                <a:path w="6907" h="4549" extrusionOk="0">
                  <a:moveTo>
                    <a:pt x="950" y="0"/>
                  </a:moveTo>
                  <a:cubicBezTo>
                    <a:pt x="639" y="0"/>
                    <a:pt x="340" y="179"/>
                    <a:pt x="203" y="488"/>
                  </a:cubicBezTo>
                  <a:cubicBezTo>
                    <a:pt x="1" y="905"/>
                    <a:pt x="179" y="1405"/>
                    <a:pt x="608" y="1596"/>
                  </a:cubicBezTo>
                  <a:cubicBezTo>
                    <a:pt x="2263" y="2369"/>
                    <a:pt x="3906" y="3310"/>
                    <a:pt x="5477" y="4394"/>
                  </a:cubicBezTo>
                  <a:cubicBezTo>
                    <a:pt x="5620" y="4501"/>
                    <a:pt x="5787" y="4548"/>
                    <a:pt x="5954" y="4548"/>
                  </a:cubicBezTo>
                  <a:cubicBezTo>
                    <a:pt x="6216" y="4548"/>
                    <a:pt x="6478" y="4417"/>
                    <a:pt x="6644" y="4179"/>
                  </a:cubicBezTo>
                  <a:cubicBezTo>
                    <a:pt x="6906" y="3810"/>
                    <a:pt x="6811" y="3286"/>
                    <a:pt x="6430" y="3024"/>
                  </a:cubicBezTo>
                  <a:cubicBezTo>
                    <a:pt x="4775" y="1881"/>
                    <a:pt x="3060" y="893"/>
                    <a:pt x="1310" y="83"/>
                  </a:cubicBezTo>
                  <a:cubicBezTo>
                    <a:pt x="1194" y="27"/>
                    <a:pt x="1071" y="0"/>
                    <a:pt x="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416191" y="3640850"/>
              <a:ext cx="193972" cy="179886"/>
            </a:xfrm>
            <a:custGeom>
              <a:avLst/>
              <a:gdLst/>
              <a:ahLst/>
              <a:cxnLst/>
              <a:rect l="l" t="t" r="r" b="b"/>
              <a:pathLst>
                <a:path w="6073" h="5632" extrusionOk="0">
                  <a:moveTo>
                    <a:pt x="5122" y="1"/>
                  </a:moveTo>
                  <a:cubicBezTo>
                    <a:pt x="4947" y="1"/>
                    <a:pt x="4771" y="55"/>
                    <a:pt x="4620" y="167"/>
                  </a:cubicBezTo>
                  <a:cubicBezTo>
                    <a:pt x="3037" y="1358"/>
                    <a:pt x="1584" y="2727"/>
                    <a:pt x="298" y="4263"/>
                  </a:cubicBezTo>
                  <a:cubicBezTo>
                    <a:pt x="1" y="4608"/>
                    <a:pt x="48" y="5144"/>
                    <a:pt x="406" y="5441"/>
                  </a:cubicBezTo>
                  <a:cubicBezTo>
                    <a:pt x="560" y="5572"/>
                    <a:pt x="751" y="5632"/>
                    <a:pt x="941" y="5632"/>
                  </a:cubicBezTo>
                  <a:cubicBezTo>
                    <a:pt x="1179" y="5632"/>
                    <a:pt x="1418" y="5537"/>
                    <a:pt x="1584" y="5334"/>
                  </a:cubicBezTo>
                  <a:cubicBezTo>
                    <a:pt x="2775" y="3905"/>
                    <a:pt x="4144" y="2620"/>
                    <a:pt x="5621" y="1500"/>
                  </a:cubicBezTo>
                  <a:cubicBezTo>
                    <a:pt x="5990" y="1227"/>
                    <a:pt x="6073" y="703"/>
                    <a:pt x="5787" y="334"/>
                  </a:cubicBezTo>
                  <a:cubicBezTo>
                    <a:pt x="5625" y="115"/>
                    <a:pt x="5375" y="1"/>
                    <a:pt x="5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708250" y="3494374"/>
              <a:ext cx="235430" cy="107318"/>
            </a:xfrm>
            <a:custGeom>
              <a:avLst/>
              <a:gdLst/>
              <a:ahLst/>
              <a:cxnLst/>
              <a:rect l="l" t="t" r="r" b="b"/>
              <a:pathLst>
                <a:path w="7371" h="3360" extrusionOk="0">
                  <a:moveTo>
                    <a:pt x="6463" y="0"/>
                  </a:moveTo>
                  <a:cubicBezTo>
                    <a:pt x="6413" y="0"/>
                    <a:pt x="6362" y="5"/>
                    <a:pt x="6311" y="14"/>
                  </a:cubicBezTo>
                  <a:cubicBezTo>
                    <a:pt x="4347" y="371"/>
                    <a:pt x="2430" y="967"/>
                    <a:pt x="620" y="1753"/>
                  </a:cubicBezTo>
                  <a:cubicBezTo>
                    <a:pt x="191" y="1943"/>
                    <a:pt x="1" y="2431"/>
                    <a:pt x="191" y="2860"/>
                  </a:cubicBezTo>
                  <a:cubicBezTo>
                    <a:pt x="322" y="3169"/>
                    <a:pt x="632" y="3360"/>
                    <a:pt x="953" y="3360"/>
                  </a:cubicBezTo>
                  <a:cubicBezTo>
                    <a:pt x="1060" y="3360"/>
                    <a:pt x="1179" y="3336"/>
                    <a:pt x="1287" y="3288"/>
                  </a:cubicBezTo>
                  <a:cubicBezTo>
                    <a:pt x="2989" y="2550"/>
                    <a:pt x="4775" y="2003"/>
                    <a:pt x="6609" y="1657"/>
                  </a:cubicBezTo>
                  <a:cubicBezTo>
                    <a:pt x="7061" y="1574"/>
                    <a:pt x="7371" y="1133"/>
                    <a:pt x="7287" y="681"/>
                  </a:cubicBezTo>
                  <a:cubicBezTo>
                    <a:pt x="7203" y="280"/>
                    <a:pt x="6856" y="0"/>
                    <a:pt x="6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4219217" y="4273933"/>
              <a:ext cx="60111" cy="237793"/>
            </a:xfrm>
            <a:custGeom>
              <a:avLst/>
              <a:gdLst/>
              <a:ahLst/>
              <a:cxnLst/>
              <a:rect l="l" t="t" r="r" b="b"/>
              <a:pathLst>
                <a:path w="1882" h="7445" extrusionOk="0">
                  <a:moveTo>
                    <a:pt x="911" y="1"/>
                  </a:moveTo>
                  <a:cubicBezTo>
                    <a:pt x="476" y="1"/>
                    <a:pt x="118" y="335"/>
                    <a:pt x="84" y="777"/>
                  </a:cubicBezTo>
                  <a:cubicBezTo>
                    <a:pt x="24" y="1575"/>
                    <a:pt x="0" y="2384"/>
                    <a:pt x="0" y="3206"/>
                  </a:cubicBezTo>
                  <a:cubicBezTo>
                    <a:pt x="0" y="4349"/>
                    <a:pt x="60" y="5516"/>
                    <a:pt x="167" y="6682"/>
                  </a:cubicBezTo>
                  <a:cubicBezTo>
                    <a:pt x="215" y="7111"/>
                    <a:pt x="572" y="7444"/>
                    <a:pt x="1000" y="7444"/>
                  </a:cubicBezTo>
                  <a:cubicBezTo>
                    <a:pt x="1024" y="7444"/>
                    <a:pt x="1048" y="7444"/>
                    <a:pt x="1084" y="7433"/>
                  </a:cubicBezTo>
                  <a:cubicBezTo>
                    <a:pt x="1536" y="7397"/>
                    <a:pt x="1882" y="6980"/>
                    <a:pt x="1834" y="6528"/>
                  </a:cubicBezTo>
                  <a:cubicBezTo>
                    <a:pt x="1727" y="5408"/>
                    <a:pt x="1667" y="4289"/>
                    <a:pt x="1667" y="3206"/>
                  </a:cubicBezTo>
                  <a:cubicBezTo>
                    <a:pt x="1667" y="2432"/>
                    <a:pt x="1703" y="1658"/>
                    <a:pt x="1751" y="896"/>
                  </a:cubicBezTo>
                  <a:cubicBezTo>
                    <a:pt x="1786" y="432"/>
                    <a:pt x="1441" y="39"/>
                    <a:pt x="977" y="3"/>
                  </a:cubicBezTo>
                  <a:cubicBezTo>
                    <a:pt x="955" y="1"/>
                    <a:pt x="933" y="1"/>
                    <a:pt x="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4399071" y="4974409"/>
              <a:ext cx="179918" cy="159476"/>
            </a:xfrm>
            <a:custGeom>
              <a:avLst/>
              <a:gdLst/>
              <a:ahLst/>
              <a:cxnLst/>
              <a:rect l="l" t="t" r="r" b="b"/>
              <a:pathLst>
                <a:path w="5633" h="4993" extrusionOk="0">
                  <a:moveTo>
                    <a:pt x="950" y="0"/>
                  </a:moveTo>
                  <a:cubicBezTo>
                    <a:pt x="783" y="0"/>
                    <a:pt x="614" y="51"/>
                    <a:pt x="465" y="158"/>
                  </a:cubicBezTo>
                  <a:cubicBezTo>
                    <a:pt x="84" y="420"/>
                    <a:pt x="1" y="944"/>
                    <a:pt x="275" y="1325"/>
                  </a:cubicBezTo>
                  <a:cubicBezTo>
                    <a:pt x="1215" y="2647"/>
                    <a:pt x="2287" y="3873"/>
                    <a:pt x="3454" y="4992"/>
                  </a:cubicBezTo>
                  <a:lnTo>
                    <a:pt x="5633" y="4992"/>
                  </a:lnTo>
                  <a:cubicBezTo>
                    <a:pt x="5609" y="4802"/>
                    <a:pt x="5514" y="4611"/>
                    <a:pt x="5359" y="4480"/>
                  </a:cubicBezTo>
                  <a:cubicBezTo>
                    <a:pt x="3966" y="3254"/>
                    <a:pt x="2716" y="1873"/>
                    <a:pt x="1632" y="349"/>
                  </a:cubicBezTo>
                  <a:cubicBezTo>
                    <a:pt x="1465" y="124"/>
                    <a:pt x="1210" y="0"/>
                    <a:pt x="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4249240" y="3920773"/>
              <a:ext cx="125907" cy="225113"/>
            </a:xfrm>
            <a:custGeom>
              <a:avLst/>
              <a:gdLst/>
              <a:ahLst/>
              <a:cxnLst/>
              <a:rect l="l" t="t" r="r" b="b"/>
              <a:pathLst>
                <a:path w="3942" h="7048" extrusionOk="0">
                  <a:moveTo>
                    <a:pt x="2991" y="1"/>
                  </a:moveTo>
                  <a:cubicBezTo>
                    <a:pt x="2688" y="1"/>
                    <a:pt x="2393" y="167"/>
                    <a:pt x="2251" y="452"/>
                  </a:cubicBezTo>
                  <a:cubicBezTo>
                    <a:pt x="1358" y="2190"/>
                    <a:pt x="644" y="4059"/>
                    <a:pt x="120" y="6000"/>
                  </a:cubicBezTo>
                  <a:cubicBezTo>
                    <a:pt x="1" y="6440"/>
                    <a:pt x="263" y="6905"/>
                    <a:pt x="703" y="7024"/>
                  </a:cubicBezTo>
                  <a:cubicBezTo>
                    <a:pt x="787" y="7036"/>
                    <a:pt x="858" y="7048"/>
                    <a:pt x="930" y="7048"/>
                  </a:cubicBezTo>
                  <a:cubicBezTo>
                    <a:pt x="1299" y="7048"/>
                    <a:pt x="1632" y="6798"/>
                    <a:pt x="1739" y="6429"/>
                  </a:cubicBezTo>
                  <a:cubicBezTo>
                    <a:pt x="2227" y="4607"/>
                    <a:pt x="2894" y="2857"/>
                    <a:pt x="3739" y="1214"/>
                  </a:cubicBezTo>
                  <a:cubicBezTo>
                    <a:pt x="3942" y="809"/>
                    <a:pt x="3787" y="297"/>
                    <a:pt x="3370" y="94"/>
                  </a:cubicBezTo>
                  <a:cubicBezTo>
                    <a:pt x="3250" y="31"/>
                    <a:pt x="3120" y="1"/>
                    <a:pt x="2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4251923" y="4639742"/>
              <a:ext cx="117922" cy="227924"/>
            </a:xfrm>
            <a:custGeom>
              <a:avLst/>
              <a:gdLst/>
              <a:ahLst/>
              <a:cxnLst/>
              <a:rect l="l" t="t" r="r" b="b"/>
              <a:pathLst>
                <a:path w="3692" h="7136" extrusionOk="0">
                  <a:moveTo>
                    <a:pt x="935" y="1"/>
                  </a:moveTo>
                  <a:cubicBezTo>
                    <a:pt x="866" y="1"/>
                    <a:pt x="796" y="9"/>
                    <a:pt x="727" y="28"/>
                  </a:cubicBezTo>
                  <a:cubicBezTo>
                    <a:pt x="274" y="135"/>
                    <a:pt x="0" y="587"/>
                    <a:pt x="107" y="1028"/>
                  </a:cubicBezTo>
                  <a:cubicBezTo>
                    <a:pt x="584" y="3016"/>
                    <a:pt x="1215" y="4897"/>
                    <a:pt x="1965" y="6636"/>
                  </a:cubicBezTo>
                  <a:cubicBezTo>
                    <a:pt x="2108" y="6945"/>
                    <a:pt x="2417" y="7136"/>
                    <a:pt x="2739" y="7136"/>
                  </a:cubicBezTo>
                  <a:cubicBezTo>
                    <a:pt x="2846" y="7136"/>
                    <a:pt x="2965" y="7112"/>
                    <a:pt x="3072" y="7064"/>
                  </a:cubicBezTo>
                  <a:cubicBezTo>
                    <a:pt x="3489" y="6886"/>
                    <a:pt x="3691" y="6397"/>
                    <a:pt x="3501" y="5969"/>
                  </a:cubicBezTo>
                  <a:cubicBezTo>
                    <a:pt x="2786" y="4326"/>
                    <a:pt x="2191" y="2528"/>
                    <a:pt x="1739" y="635"/>
                  </a:cubicBezTo>
                  <a:cubicBezTo>
                    <a:pt x="1648" y="262"/>
                    <a:pt x="1310" y="1"/>
                    <a:pt x="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8456729" y="2502668"/>
              <a:ext cx="155963" cy="211060"/>
            </a:xfrm>
            <a:custGeom>
              <a:avLst/>
              <a:gdLst/>
              <a:ahLst/>
              <a:cxnLst/>
              <a:rect l="l" t="t" r="r" b="b"/>
              <a:pathLst>
                <a:path w="4883" h="6608" extrusionOk="0">
                  <a:moveTo>
                    <a:pt x="3939" y="1"/>
                  </a:moveTo>
                  <a:cubicBezTo>
                    <a:pt x="3685" y="1"/>
                    <a:pt x="3432" y="115"/>
                    <a:pt x="3263" y="333"/>
                  </a:cubicBezTo>
                  <a:cubicBezTo>
                    <a:pt x="2168" y="1798"/>
                    <a:pt x="1144" y="3500"/>
                    <a:pt x="203" y="5393"/>
                  </a:cubicBezTo>
                  <a:cubicBezTo>
                    <a:pt x="1" y="5810"/>
                    <a:pt x="179" y="6310"/>
                    <a:pt x="584" y="6524"/>
                  </a:cubicBezTo>
                  <a:cubicBezTo>
                    <a:pt x="703" y="6572"/>
                    <a:pt x="834" y="6608"/>
                    <a:pt x="953" y="6608"/>
                  </a:cubicBezTo>
                  <a:cubicBezTo>
                    <a:pt x="1263" y="6608"/>
                    <a:pt x="1560" y="6429"/>
                    <a:pt x="1715" y="6143"/>
                  </a:cubicBezTo>
                  <a:cubicBezTo>
                    <a:pt x="2596" y="4334"/>
                    <a:pt x="3573" y="2726"/>
                    <a:pt x="4608" y="1345"/>
                  </a:cubicBezTo>
                  <a:cubicBezTo>
                    <a:pt x="4882" y="976"/>
                    <a:pt x="4811" y="452"/>
                    <a:pt x="4442" y="167"/>
                  </a:cubicBezTo>
                  <a:cubicBezTo>
                    <a:pt x="4291" y="55"/>
                    <a:pt x="4115" y="1"/>
                    <a:pt x="3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8170003" y="3546691"/>
              <a:ext cx="97768" cy="234120"/>
            </a:xfrm>
            <a:custGeom>
              <a:avLst/>
              <a:gdLst/>
              <a:ahLst/>
              <a:cxnLst/>
              <a:rect l="l" t="t" r="r" b="b"/>
              <a:pathLst>
                <a:path w="3061" h="7330" extrusionOk="0">
                  <a:moveTo>
                    <a:pt x="2147" y="1"/>
                  </a:moveTo>
                  <a:cubicBezTo>
                    <a:pt x="1761" y="1"/>
                    <a:pt x="1417" y="268"/>
                    <a:pt x="1334" y="662"/>
                  </a:cubicBezTo>
                  <a:cubicBezTo>
                    <a:pt x="1000" y="2222"/>
                    <a:pt x="572" y="4282"/>
                    <a:pt x="108" y="6306"/>
                  </a:cubicBezTo>
                  <a:cubicBezTo>
                    <a:pt x="0" y="6746"/>
                    <a:pt x="286" y="7199"/>
                    <a:pt x="739" y="7306"/>
                  </a:cubicBezTo>
                  <a:cubicBezTo>
                    <a:pt x="798" y="7318"/>
                    <a:pt x="858" y="7330"/>
                    <a:pt x="929" y="7330"/>
                  </a:cubicBezTo>
                  <a:cubicBezTo>
                    <a:pt x="1310" y="7330"/>
                    <a:pt x="1655" y="7068"/>
                    <a:pt x="1739" y="6675"/>
                  </a:cubicBezTo>
                  <a:cubicBezTo>
                    <a:pt x="2203" y="4639"/>
                    <a:pt x="2644" y="2579"/>
                    <a:pt x="2977" y="1007"/>
                  </a:cubicBezTo>
                  <a:cubicBezTo>
                    <a:pt x="3060" y="555"/>
                    <a:pt x="2775" y="115"/>
                    <a:pt x="2322" y="19"/>
                  </a:cubicBezTo>
                  <a:cubicBezTo>
                    <a:pt x="2263" y="7"/>
                    <a:pt x="2205" y="1"/>
                    <a:pt x="2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8247202" y="3185418"/>
              <a:ext cx="98152" cy="234120"/>
            </a:xfrm>
            <a:custGeom>
              <a:avLst/>
              <a:gdLst/>
              <a:ahLst/>
              <a:cxnLst/>
              <a:rect l="l" t="t" r="r" b="b"/>
              <a:pathLst>
                <a:path w="3073" h="7330" extrusionOk="0">
                  <a:moveTo>
                    <a:pt x="2165" y="0"/>
                  </a:moveTo>
                  <a:cubicBezTo>
                    <a:pt x="1779" y="0"/>
                    <a:pt x="1428" y="258"/>
                    <a:pt x="1346" y="650"/>
                  </a:cubicBezTo>
                  <a:cubicBezTo>
                    <a:pt x="965" y="2282"/>
                    <a:pt x="584" y="4032"/>
                    <a:pt x="96" y="6318"/>
                  </a:cubicBezTo>
                  <a:cubicBezTo>
                    <a:pt x="0" y="6770"/>
                    <a:pt x="286" y="7211"/>
                    <a:pt x="739" y="7306"/>
                  </a:cubicBezTo>
                  <a:cubicBezTo>
                    <a:pt x="798" y="7318"/>
                    <a:pt x="858" y="7330"/>
                    <a:pt x="917" y="7330"/>
                  </a:cubicBezTo>
                  <a:cubicBezTo>
                    <a:pt x="1310" y="7330"/>
                    <a:pt x="1655" y="7056"/>
                    <a:pt x="1739" y="6663"/>
                  </a:cubicBezTo>
                  <a:cubicBezTo>
                    <a:pt x="2215" y="4389"/>
                    <a:pt x="2596" y="2651"/>
                    <a:pt x="2977" y="1031"/>
                  </a:cubicBezTo>
                  <a:cubicBezTo>
                    <a:pt x="3072" y="579"/>
                    <a:pt x="2798" y="127"/>
                    <a:pt x="2346" y="19"/>
                  </a:cubicBezTo>
                  <a:cubicBezTo>
                    <a:pt x="2285" y="7"/>
                    <a:pt x="2225" y="0"/>
                    <a:pt x="2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8070734" y="3906495"/>
              <a:ext cx="114122" cy="229872"/>
            </a:xfrm>
            <a:custGeom>
              <a:avLst/>
              <a:gdLst/>
              <a:ahLst/>
              <a:cxnLst/>
              <a:rect l="l" t="t" r="r" b="b"/>
              <a:pathLst>
                <a:path w="3573" h="7197" extrusionOk="0">
                  <a:moveTo>
                    <a:pt x="2642" y="1"/>
                  </a:moveTo>
                  <a:cubicBezTo>
                    <a:pt x="2275" y="1"/>
                    <a:pt x="1934" y="244"/>
                    <a:pt x="1834" y="613"/>
                  </a:cubicBezTo>
                  <a:cubicBezTo>
                    <a:pt x="1287" y="2637"/>
                    <a:pt x="727" y="4423"/>
                    <a:pt x="156" y="6078"/>
                  </a:cubicBezTo>
                  <a:cubicBezTo>
                    <a:pt x="1" y="6518"/>
                    <a:pt x="227" y="6995"/>
                    <a:pt x="668" y="7149"/>
                  </a:cubicBezTo>
                  <a:cubicBezTo>
                    <a:pt x="751" y="7173"/>
                    <a:pt x="846" y="7197"/>
                    <a:pt x="941" y="7197"/>
                  </a:cubicBezTo>
                  <a:cubicBezTo>
                    <a:pt x="1287" y="7197"/>
                    <a:pt x="1608" y="6983"/>
                    <a:pt x="1727" y="6637"/>
                  </a:cubicBezTo>
                  <a:cubicBezTo>
                    <a:pt x="2323" y="4947"/>
                    <a:pt x="2882" y="3113"/>
                    <a:pt x="3454" y="1053"/>
                  </a:cubicBezTo>
                  <a:cubicBezTo>
                    <a:pt x="3573" y="613"/>
                    <a:pt x="3311" y="149"/>
                    <a:pt x="2858" y="29"/>
                  </a:cubicBezTo>
                  <a:cubicBezTo>
                    <a:pt x="2786" y="10"/>
                    <a:pt x="2714" y="1"/>
                    <a:pt x="2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7903432" y="4253012"/>
              <a:ext cx="157081" cy="210037"/>
            </a:xfrm>
            <a:custGeom>
              <a:avLst/>
              <a:gdLst/>
              <a:ahLst/>
              <a:cxnLst/>
              <a:rect l="l" t="t" r="r" b="b"/>
              <a:pathLst>
                <a:path w="4918" h="6576" extrusionOk="0">
                  <a:moveTo>
                    <a:pt x="3963" y="1"/>
                  </a:moveTo>
                  <a:cubicBezTo>
                    <a:pt x="3654" y="1"/>
                    <a:pt x="3359" y="171"/>
                    <a:pt x="3215" y="468"/>
                  </a:cubicBezTo>
                  <a:cubicBezTo>
                    <a:pt x="2322" y="2277"/>
                    <a:pt x="1334" y="3873"/>
                    <a:pt x="286" y="5218"/>
                  </a:cubicBezTo>
                  <a:cubicBezTo>
                    <a:pt x="0" y="5587"/>
                    <a:pt x="60" y="6111"/>
                    <a:pt x="429" y="6397"/>
                  </a:cubicBezTo>
                  <a:cubicBezTo>
                    <a:pt x="583" y="6516"/>
                    <a:pt x="762" y="6575"/>
                    <a:pt x="941" y="6575"/>
                  </a:cubicBezTo>
                  <a:cubicBezTo>
                    <a:pt x="1191" y="6575"/>
                    <a:pt x="1441" y="6468"/>
                    <a:pt x="1596" y="6254"/>
                  </a:cubicBezTo>
                  <a:cubicBezTo>
                    <a:pt x="2715" y="4813"/>
                    <a:pt x="3762" y="3123"/>
                    <a:pt x="4715" y="1206"/>
                  </a:cubicBezTo>
                  <a:cubicBezTo>
                    <a:pt x="4917" y="801"/>
                    <a:pt x="4751" y="289"/>
                    <a:pt x="4334" y="87"/>
                  </a:cubicBezTo>
                  <a:cubicBezTo>
                    <a:pt x="4214" y="28"/>
                    <a:pt x="4087" y="1"/>
                    <a:pt x="3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8331620" y="2830405"/>
              <a:ext cx="114888" cy="229393"/>
            </a:xfrm>
            <a:custGeom>
              <a:avLst/>
              <a:gdLst/>
              <a:ahLst/>
              <a:cxnLst/>
              <a:rect l="l" t="t" r="r" b="b"/>
              <a:pathLst>
                <a:path w="3597" h="7182" extrusionOk="0">
                  <a:moveTo>
                    <a:pt x="2650" y="1"/>
                  </a:moveTo>
                  <a:cubicBezTo>
                    <a:pt x="2307" y="1"/>
                    <a:pt x="1980" y="213"/>
                    <a:pt x="1858" y="550"/>
                  </a:cubicBezTo>
                  <a:cubicBezTo>
                    <a:pt x="1263" y="2252"/>
                    <a:pt x="691" y="4074"/>
                    <a:pt x="120" y="6122"/>
                  </a:cubicBezTo>
                  <a:cubicBezTo>
                    <a:pt x="1" y="6574"/>
                    <a:pt x="262" y="7027"/>
                    <a:pt x="703" y="7158"/>
                  </a:cubicBezTo>
                  <a:cubicBezTo>
                    <a:pt x="774" y="7181"/>
                    <a:pt x="858" y="7181"/>
                    <a:pt x="929" y="7181"/>
                  </a:cubicBezTo>
                  <a:cubicBezTo>
                    <a:pt x="1298" y="7181"/>
                    <a:pt x="1632" y="6943"/>
                    <a:pt x="1739" y="6574"/>
                  </a:cubicBezTo>
                  <a:cubicBezTo>
                    <a:pt x="2287" y="4562"/>
                    <a:pt x="2846" y="2776"/>
                    <a:pt x="3441" y="1109"/>
                  </a:cubicBezTo>
                  <a:cubicBezTo>
                    <a:pt x="3596" y="681"/>
                    <a:pt x="3370" y="204"/>
                    <a:pt x="2929" y="50"/>
                  </a:cubicBezTo>
                  <a:cubicBezTo>
                    <a:pt x="2838" y="17"/>
                    <a:pt x="2743" y="1"/>
                    <a:pt x="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5727040" y="3775925"/>
              <a:ext cx="187136" cy="185923"/>
            </a:xfrm>
            <a:custGeom>
              <a:avLst/>
              <a:gdLst/>
              <a:ahLst/>
              <a:cxnLst/>
              <a:rect l="l" t="t" r="r" b="b"/>
              <a:pathLst>
                <a:path w="5859" h="5821" extrusionOk="0">
                  <a:moveTo>
                    <a:pt x="919" y="1"/>
                  </a:moveTo>
                  <a:cubicBezTo>
                    <a:pt x="698" y="1"/>
                    <a:pt x="477" y="87"/>
                    <a:pt x="310" y="260"/>
                  </a:cubicBezTo>
                  <a:cubicBezTo>
                    <a:pt x="1" y="605"/>
                    <a:pt x="13" y="1129"/>
                    <a:pt x="346" y="1450"/>
                  </a:cubicBezTo>
                  <a:cubicBezTo>
                    <a:pt x="1025" y="2082"/>
                    <a:pt x="1691" y="2748"/>
                    <a:pt x="2334" y="3439"/>
                  </a:cubicBezTo>
                  <a:cubicBezTo>
                    <a:pt x="3013" y="4153"/>
                    <a:pt x="3680" y="4868"/>
                    <a:pt x="4334" y="5558"/>
                  </a:cubicBezTo>
                  <a:cubicBezTo>
                    <a:pt x="4501" y="5737"/>
                    <a:pt x="4715" y="5820"/>
                    <a:pt x="4942" y="5820"/>
                  </a:cubicBezTo>
                  <a:cubicBezTo>
                    <a:pt x="5144" y="5820"/>
                    <a:pt x="5358" y="5737"/>
                    <a:pt x="5513" y="5582"/>
                  </a:cubicBezTo>
                  <a:cubicBezTo>
                    <a:pt x="5847" y="5272"/>
                    <a:pt x="5858" y="4737"/>
                    <a:pt x="5549" y="4403"/>
                  </a:cubicBezTo>
                  <a:cubicBezTo>
                    <a:pt x="4894" y="3725"/>
                    <a:pt x="4227" y="3010"/>
                    <a:pt x="3561" y="2296"/>
                  </a:cubicBezTo>
                  <a:cubicBezTo>
                    <a:pt x="2882" y="1581"/>
                    <a:pt x="2191" y="879"/>
                    <a:pt x="1489" y="224"/>
                  </a:cubicBezTo>
                  <a:cubicBezTo>
                    <a:pt x="1328" y="75"/>
                    <a:pt x="1124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8679957" y="2285285"/>
              <a:ext cx="221376" cy="139801"/>
            </a:xfrm>
            <a:custGeom>
              <a:avLst/>
              <a:gdLst/>
              <a:ahLst/>
              <a:cxnLst/>
              <a:rect l="l" t="t" r="r" b="b"/>
              <a:pathLst>
                <a:path w="6931" h="4377" extrusionOk="0">
                  <a:moveTo>
                    <a:pt x="5984" y="0"/>
                  </a:moveTo>
                  <a:cubicBezTo>
                    <a:pt x="5895" y="0"/>
                    <a:pt x="5805" y="14"/>
                    <a:pt x="5716" y="43"/>
                  </a:cubicBezTo>
                  <a:cubicBezTo>
                    <a:pt x="3811" y="686"/>
                    <a:pt x="2037" y="1639"/>
                    <a:pt x="441" y="2877"/>
                  </a:cubicBezTo>
                  <a:cubicBezTo>
                    <a:pt x="72" y="3151"/>
                    <a:pt x="1" y="3675"/>
                    <a:pt x="286" y="4044"/>
                  </a:cubicBezTo>
                  <a:cubicBezTo>
                    <a:pt x="453" y="4258"/>
                    <a:pt x="703" y="4377"/>
                    <a:pt x="953" y="4377"/>
                  </a:cubicBezTo>
                  <a:cubicBezTo>
                    <a:pt x="1132" y="4377"/>
                    <a:pt x="1310" y="4317"/>
                    <a:pt x="1453" y="4198"/>
                  </a:cubicBezTo>
                  <a:cubicBezTo>
                    <a:pt x="2918" y="3079"/>
                    <a:pt x="4525" y="2222"/>
                    <a:pt x="6251" y="1627"/>
                  </a:cubicBezTo>
                  <a:cubicBezTo>
                    <a:pt x="6692" y="1484"/>
                    <a:pt x="6930" y="1008"/>
                    <a:pt x="6775" y="567"/>
                  </a:cubicBezTo>
                  <a:cubicBezTo>
                    <a:pt x="6661" y="216"/>
                    <a:pt x="6335" y="0"/>
                    <a:pt x="5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9015008" y="2168768"/>
              <a:ext cx="125876" cy="112205"/>
            </a:xfrm>
            <a:custGeom>
              <a:avLst/>
              <a:gdLst/>
              <a:ahLst/>
              <a:cxnLst/>
              <a:rect l="l" t="t" r="r" b="b"/>
              <a:pathLst>
                <a:path w="3941" h="3513" extrusionOk="0">
                  <a:moveTo>
                    <a:pt x="3941" y="0"/>
                  </a:moveTo>
                  <a:cubicBezTo>
                    <a:pt x="2858" y="750"/>
                    <a:pt x="1738" y="1393"/>
                    <a:pt x="607" y="1917"/>
                  </a:cubicBezTo>
                  <a:cubicBezTo>
                    <a:pt x="179" y="2108"/>
                    <a:pt x="0" y="2608"/>
                    <a:pt x="191" y="3024"/>
                  </a:cubicBezTo>
                  <a:cubicBezTo>
                    <a:pt x="333" y="3334"/>
                    <a:pt x="643" y="3513"/>
                    <a:pt x="953" y="3513"/>
                  </a:cubicBezTo>
                  <a:cubicBezTo>
                    <a:pt x="1072" y="3513"/>
                    <a:pt x="1191" y="3489"/>
                    <a:pt x="1298" y="3429"/>
                  </a:cubicBezTo>
                  <a:cubicBezTo>
                    <a:pt x="2191" y="3024"/>
                    <a:pt x="3072" y="2548"/>
                    <a:pt x="3941" y="2000"/>
                  </a:cubicBezTo>
                  <a:lnTo>
                    <a:pt x="3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7605655" y="4535873"/>
              <a:ext cx="225912" cy="133286"/>
            </a:xfrm>
            <a:custGeom>
              <a:avLst/>
              <a:gdLst/>
              <a:ahLst/>
              <a:cxnLst/>
              <a:rect l="l" t="t" r="r" b="b"/>
              <a:pathLst>
                <a:path w="7073" h="4173" extrusionOk="0">
                  <a:moveTo>
                    <a:pt x="6125" y="1"/>
                  </a:moveTo>
                  <a:cubicBezTo>
                    <a:pt x="5961" y="1"/>
                    <a:pt x="5794" y="48"/>
                    <a:pt x="5644" y="148"/>
                  </a:cubicBezTo>
                  <a:cubicBezTo>
                    <a:pt x="4906" y="660"/>
                    <a:pt x="4108" y="1101"/>
                    <a:pt x="3287" y="1458"/>
                  </a:cubicBezTo>
                  <a:cubicBezTo>
                    <a:pt x="2394" y="1851"/>
                    <a:pt x="1513" y="2220"/>
                    <a:pt x="643" y="2553"/>
                  </a:cubicBezTo>
                  <a:cubicBezTo>
                    <a:pt x="215" y="2720"/>
                    <a:pt x="0" y="3196"/>
                    <a:pt x="155" y="3637"/>
                  </a:cubicBezTo>
                  <a:cubicBezTo>
                    <a:pt x="286" y="3970"/>
                    <a:pt x="608" y="4173"/>
                    <a:pt x="941" y="4173"/>
                  </a:cubicBezTo>
                  <a:cubicBezTo>
                    <a:pt x="1036" y="4173"/>
                    <a:pt x="1143" y="4149"/>
                    <a:pt x="1239" y="4113"/>
                  </a:cubicBezTo>
                  <a:cubicBezTo>
                    <a:pt x="2132" y="3780"/>
                    <a:pt x="3048" y="3399"/>
                    <a:pt x="3965" y="2994"/>
                  </a:cubicBezTo>
                  <a:cubicBezTo>
                    <a:pt x="4870" y="2589"/>
                    <a:pt x="5763" y="2089"/>
                    <a:pt x="6597" y="1529"/>
                  </a:cubicBezTo>
                  <a:cubicBezTo>
                    <a:pt x="6978" y="1268"/>
                    <a:pt x="7073" y="744"/>
                    <a:pt x="6811" y="363"/>
                  </a:cubicBezTo>
                  <a:cubicBezTo>
                    <a:pt x="6649" y="127"/>
                    <a:pt x="6391" y="1"/>
                    <a:pt x="6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252964" y="4291947"/>
              <a:ext cx="203873" cy="168835"/>
            </a:xfrm>
            <a:custGeom>
              <a:avLst/>
              <a:gdLst/>
              <a:ahLst/>
              <a:cxnLst/>
              <a:rect l="l" t="t" r="r" b="b"/>
              <a:pathLst>
                <a:path w="6383" h="5286" extrusionOk="0">
                  <a:moveTo>
                    <a:pt x="934" y="1"/>
                  </a:moveTo>
                  <a:cubicBezTo>
                    <a:pt x="698" y="1"/>
                    <a:pt x="462" y="100"/>
                    <a:pt x="299" y="296"/>
                  </a:cubicBezTo>
                  <a:cubicBezTo>
                    <a:pt x="1" y="642"/>
                    <a:pt x="37" y="1177"/>
                    <a:pt x="394" y="1475"/>
                  </a:cubicBezTo>
                  <a:cubicBezTo>
                    <a:pt x="1942" y="2797"/>
                    <a:pt x="3466" y="4023"/>
                    <a:pt x="4942" y="5118"/>
                  </a:cubicBezTo>
                  <a:cubicBezTo>
                    <a:pt x="5085" y="5225"/>
                    <a:pt x="5264" y="5285"/>
                    <a:pt x="5442" y="5285"/>
                  </a:cubicBezTo>
                  <a:cubicBezTo>
                    <a:pt x="5692" y="5285"/>
                    <a:pt x="5942" y="5166"/>
                    <a:pt x="6109" y="4952"/>
                  </a:cubicBezTo>
                  <a:cubicBezTo>
                    <a:pt x="6383" y="4583"/>
                    <a:pt x="6311" y="4059"/>
                    <a:pt x="5942" y="3773"/>
                  </a:cubicBezTo>
                  <a:cubicBezTo>
                    <a:pt x="4502" y="2701"/>
                    <a:pt x="3001" y="1499"/>
                    <a:pt x="1477" y="201"/>
                  </a:cubicBezTo>
                  <a:cubicBezTo>
                    <a:pt x="1322" y="67"/>
                    <a:pt x="1128" y="1"/>
                    <a:pt x="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5984125" y="4040420"/>
              <a:ext cx="190937" cy="181898"/>
            </a:xfrm>
            <a:custGeom>
              <a:avLst/>
              <a:gdLst/>
              <a:ahLst/>
              <a:cxnLst/>
              <a:rect l="l" t="t" r="r" b="b"/>
              <a:pathLst>
                <a:path w="5978" h="5695" extrusionOk="0">
                  <a:moveTo>
                    <a:pt x="917" y="1"/>
                  </a:moveTo>
                  <a:cubicBezTo>
                    <a:pt x="703" y="1"/>
                    <a:pt x="488" y="81"/>
                    <a:pt x="322" y="242"/>
                  </a:cubicBezTo>
                  <a:cubicBezTo>
                    <a:pt x="0" y="575"/>
                    <a:pt x="0" y="1099"/>
                    <a:pt x="322" y="1432"/>
                  </a:cubicBezTo>
                  <a:cubicBezTo>
                    <a:pt x="1762" y="2873"/>
                    <a:pt x="3155" y="4230"/>
                    <a:pt x="4489" y="5469"/>
                  </a:cubicBezTo>
                  <a:cubicBezTo>
                    <a:pt x="4644" y="5623"/>
                    <a:pt x="4846" y="5695"/>
                    <a:pt x="5060" y="5695"/>
                  </a:cubicBezTo>
                  <a:cubicBezTo>
                    <a:pt x="5275" y="5695"/>
                    <a:pt x="5501" y="5611"/>
                    <a:pt x="5668" y="5433"/>
                  </a:cubicBezTo>
                  <a:cubicBezTo>
                    <a:pt x="5977" y="5100"/>
                    <a:pt x="5965" y="4564"/>
                    <a:pt x="5632" y="4254"/>
                  </a:cubicBezTo>
                  <a:cubicBezTo>
                    <a:pt x="4322" y="3016"/>
                    <a:pt x="2929" y="1671"/>
                    <a:pt x="1512" y="242"/>
                  </a:cubicBezTo>
                  <a:cubicBezTo>
                    <a:pt x="1346" y="81"/>
                    <a:pt x="1131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548473" y="4511215"/>
              <a:ext cx="222877" cy="141207"/>
            </a:xfrm>
            <a:custGeom>
              <a:avLst/>
              <a:gdLst/>
              <a:ahLst/>
              <a:cxnLst/>
              <a:rect l="l" t="t" r="r" b="b"/>
              <a:pathLst>
                <a:path w="6978" h="4421" extrusionOk="0">
                  <a:moveTo>
                    <a:pt x="954" y="0"/>
                  </a:moveTo>
                  <a:cubicBezTo>
                    <a:pt x="671" y="0"/>
                    <a:pt x="394" y="140"/>
                    <a:pt x="238" y="396"/>
                  </a:cubicBezTo>
                  <a:cubicBezTo>
                    <a:pt x="0" y="789"/>
                    <a:pt x="119" y="1313"/>
                    <a:pt x="512" y="1551"/>
                  </a:cubicBezTo>
                  <a:cubicBezTo>
                    <a:pt x="2250" y="2623"/>
                    <a:pt x="3989" y="3564"/>
                    <a:pt x="5679" y="4337"/>
                  </a:cubicBezTo>
                  <a:cubicBezTo>
                    <a:pt x="5787" y="4385"/>
                    <a:pt x="5906" y="4421"/>
                    <a:pt x="6025" y="4421"/>
                  </a:cubicBezTo>
                  <a:cubicBezTo>
                    <a:pt x="6346" y="4421"/>
                    <a:pt x="6644" y="4230"/>
                    <a:pt x="6787" y="3933"/>
                  </a:cubicBezTo>
                  <a:cubicBezTo>
                    <a:pt x="6977" y="3504"/>
                    <a:pt x="6799" y="3016"/>
                    <a:pt x="6370" y="2813"/>
                  </a:cubicBezTo>
                  <a:cubicBezTo>
                    <a:pt x="4751" y="2063"/>
                    <a:pt x="3072" y="1158"/>
                    <a:pt x="1393" y="123"/>
                  </a:cubicBezTo>
                  <a:cubicBezTo>
                    <a:pt x="1257" y="40"/>
                    <a:pt x="1104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6883492" y="4663250"/>
              <a:ext cx="238464" cy="88442"/>
            </a:xfrm>
            <a:custGeom>
              <a:avLst/>
              <a:gdLst/>
              <a:ahLst/>
              <a:cxnLst/>
              <a:rect l="l" t="t" r="r" b="b"/>
              <a:pathLst>
                <a:path w="7466" h="2769" extrusionOk="0">
                  <a:moveTo>
                    <a:pt x="940" y="0"/>
                  </a:moveTo>
                  <a:cubicBezTo>
                    <a:pt x="569" y="0"/>
                    <a:pt x="231" y="237"/>
                    <a:pt x="131" y="613"/>
                  </a:cubicBezTo>
                  <a:cubicBezTo>
                    <a:pt x="1" y="1054"/>
                    <a:pt x="262" y="1518"/>
                    <a:pt x="703" y="1637"/>
                  </a:cubicBezTo>
                  <a:cubicBezTo>
                    <a:pt x="2620" y="2197"/>
                    <a:pt x="4573" y="2566"/>
                    <a:pt x="6501" y="2768"/>
                  </a:cubicBezTo>
                  <a:lnTo>
                    <a:pt x="6597" y="2768"/>
                  </a:lnTo>
                  <a:cubicBezTo>
                    <a:pt x="7013" y="2768"/>
                    <a:pt x="7382" y="2447"/>
                    <a:pt x="7418" y="2018"/>
                  </a:cubicBezTo>
                  <a:cubicBezTo>
                    <a:pt x="7466" y="1554"/>
                    <a:pt x="7132" y="1149"/>
                    <a:pt x="6680" y="1101"/>
                  </a:cubicBezTo>
                  <a:cubicBezTo>
                    <a:pt x="4846" y="911"/>
                    <a:pt x="2989" y="554"/>
                    <a:pt x="1167" y="30"/>
                  </a:cubicBezTo>
                  <a:cubicBezTo>
                    <a:pt x="1091" y="10"/>
                    <a:pt x="1015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7250099" y="4670660"/>
              <a:ext cx="239231" cy="82916"/>
            </a:xfrm>
            <a:custGeom>
              <a:avLst/>
              <a:gdLst/>
              <a:ahLst/>
              <a:cxnLst/>
              <a:rect l="l" t="t" r="r" b="b"/>
              <a:pathLst>
                <a:path w="7490" h="2596" extrusionOk="0">
                  <a:moveTo>
                    <a:pt x="6567" y="1"/>
                  </a:moveTo>
                  <a:cubicBezTo>
                    <a:pt x="6502" y="1"/>
                    <a:pt x="6436" y="8"/>
                    <a:pt x="6370" y="24"/>
                  </a:cubicBezTo>
                  <a:cubicBezTo>
                    <a:pt x="4489" y="477"/>
                    <a:pt x="2620" y="786"/>
                    <a:pt x="810" y="929"/>
                  </a:cubicBezTo>
                  <a:cubicBezTo>
                    <a:pt x="345" y="965"/>
                    <a:pt x="0" y="1358"/>
                    <a:pt x="36" y="1822"/>
                  </a:cubicBezTo>
                  <a:cubicBezTo>
                    <a:pt x="72" y="2262"/>
                    <a:pt x="441" y="2596"/>
                    <a:pt x="869" y="2596"/>
                  </a:cubicBezTo>
                  <a:lnTo>
                    <a:pt x="941" y="2596"/>
                  </a:lnTo>
                  <a:cubicBezTo>
                    <a:pt x="2846" y="2441"/>
                    <a:pt x="4798" y="2120"/>
                    <a:pt x="6763" y="1655"/>
                  </a:cubicBezTo>
                  <a:cubicBezTo>
                    <a:pt x="7215" y="1536"/>
                    <a:pt x="7489" y="1096"/>
                    <a:pt x="7382" y="643"/>
                  </a:cubicBezTo>
                  <a:cubicBezTo>
                    <a:pt x="7291" y="257"/>
                    <a:pt x="6947" y="1"/>
                    <a:pt x="6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7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"/>
          <p:cNvSpPr txBox="1">
            <a:spLocks noGrp="1"/>
          </p:cNvSpPr>
          <p:nvPr>
            <p:ph type="title"/>
          </p:nvPr>
        </p:nvSpPr>
        <p:spPr>
          <a:xfrm>
            <a:off x="1324050" y="445025"/>
            <a:ext cx="64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0" name="Google Shape;470;p22"/>
          <p:cNvGrpSpPr/>
          <p:nvPr/>
        </p:nvGrpSpPr>
        <p:grpSpPr>
          <a:xfrm rot="5400000">
            <a:off x="-809515" y="1880353"/>
            <a:ext cx="4072679" cy="2453635"/>
            <a:chOff x="4219217" y="2168768"/>
            <a:chExt cx="4921667" cy="2965118"/>
          </a:xfrm>
        </p:grpSpPr>
        <p:sp>
          <p:nvSpPr>
            <p:cNvPr id="471" name="Google Shape;471;p22"/>
            <p:cNvSpPr/>
            <p:nvPr/>
          </p:nvSpPr>
          <p:spPr>
            <a:xfrm>
              <a:off x="5070673" y="3480703"/>
              <a:ext cx="239231" cy="79563"/>
            </a:xfrm>
            <a:custGeom>
              <a:avLst/>
              <a:gdLst/>
              <a:ahLst/>
              <a:cxnLst/>
              <a:rect l="l" t="t" r="r" b="b"/>
              <a:pathLst>
                <a:path w="7490" h="2491" extrusionOk="0">
                  <a:moveTo>
                    <a:pt x="840" y="1"/>
                  </a:moveTo>
                  <a:cubicBezTo>
                    <a:pt x="405" y="1"/>
                    <a:pt x="36" y="361"/>
                    <a:pt x="24" y="811"/>
                  </a:cubicBezTo>
                  <a:cubicBezTo>
                    <a:pt x="0" y="1276"/>
                    <a:pt x="370" y="1657"/>
                    <a:pt x="822" y="1680"/>
                  </a:cubicBezTo>
                  <a:cubicBezTo>
                    <a:pt x="2667" y="1740"/>
                    <a:pt x="4525" y="2002"/>
                    <a:pt x="6358" y="2466"/>
                  </a:cubicBezTo>
                  <a:cubicBezTo>
                    <a:pt x="6430" y="2478"/>
                    <a:pt x="6489" y="2490"/>
                    <a:pt x="6561" y="2490"/>
                  </a:cubicBezTo>
                  <a:cubicBezTo>
                    <a:pt x="6942" y="2490"/>
                    <a:pt x="7275" y="2228"/>
                    <a:pt x="7370" y="1847"/>
                  </a:cubicBezTo>
                  <a:cubicBezTo>
                    <a:pt x="7489" y="1407"/>
                    <a:pt x="7216" y="954"/>
                    <a:pt x="6763" y="835"/>
                  </a:cubicBezTo>
                  <a:cubicBezTo>
                    <a:pt x="4822" y="359"/>
                    <a:pt x="2846" y="73"/>
                    <a:pt x="881" y="2"/>
                  </a:cubicBezTo>
                  <a:cubicBezTo>
                    <a:pt x="868" y="1"/>
                    <a:pt x="854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5423195" y="3568219"/>
              <a:ext cx="220610" cy="145295"/>
            </a:xfrm>
            <a:custGeom>
              <a:avLst/>
              <a:gdLst/>
              <a:ahLst/>
              <a:cxnLst/>
              <a:rect l="l" t="t" r="r" b="b"/>
              <a:pathLst>
                <a:path w="6907" h="4549" extrusionOk="0">
                  <a:moveTo>
                    <a:pt x="950" y="0"/>
                  </a:moveTo>
                  <a:cubicBezTo>
                    <a:pt x="639" y="0"/>
                    <a:pt x="340" y="179"/>
                    <a:pt x="203" y="488"/>
                  </a:cubicBezTo>
                  <a:cubicBezTo>
                    <a:pt x="1" y="905"/>
                    <a:pt x="179" y="1405"/>
                    <a:pt x="608" y="1596"/>
                  </a:cubicBezTo>
                  <a:cubicBezTo>
                    <a:pt x="2263" y="2369"/>
                    <a:pt x="3906" y="3310"/>
                    <a:pt x="5477" y="4394"/>
                  </a:cubicBezTo>
                  <a:cubicBezTo>
                    <a:pt x="5620" y="4501"/>
                    <a:pt x="5787" y="4548"/>
                    <a:pt x="5954" y="4548"/>
                  </a:cubicBezTo>
                  <a:cubicBezTo>
                    <a:pt x="6216" y="4548"/>
                    <a:pt x="6478" y="4417"/>
                    <a:pt x="6644" y="4179"/>
                  </a:cubicBezTo>
                  <a:cubicBezTo>
                    <a:pt x="6906" y="3810"/>
                    <a:pt x="6811" y="3286"/>
                    <a:pt x="6430" y="3024"/>
                  </a:cubicBezTo>
                  <a:cubicBezTo>
                    <a:pt x="4775" y="1881"/>
                    <a:pt x="3060" y="893"/>
                    <a:pt x="1310" y="83"/>
                  </a:cubicBezTo>
                  <a:cubicBezTo>
                    <a:pt x="1194" y="27"/>
                    <a:pt x="1071" y="0"/>
                    <a:pt x="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4416191" y="3640850"/>
              <a:ext cx="193972" cy="179886"/>
            </a:xfrm>
            <a:custGeom>
              <a:avLst/>
              <a:gdLst/>
              <a:ahLst/>
              <a:cxnLst/>
              <a:rect l="l" t="t" r="r" b="b"/>
              <a:pathLst>
                <a:path w="6073" h="5632" extrusionOk="0">
                  <a:moveTo>
                    <a:pt x="5122" y="1"/>
                  </a:moveTo>
                  <a:cubicBezTo>
                    <a:pt x="4947" y="1"/>
                    <a:pt x="4771" y="55"/>
                    <a:pt x="4620" y="167"/>
                  </a:cubicBezTo>
                  <a:cubicBezTo>
                    <a:pt x="3037" y="1358"/>
                    <a:pt x="1584" y="2727"/>
                    <a:pt x="298" y="4263"/>
                  </a:cubicBezTo>
                  <a:cubicBezTo>
                    <a:pt x="1" y="4608"/>
                    <a:pt x="48" y="5144"/>
                    <a:pt x="406" y="5441"/>
                  </a:cubicBezTo>
                  <a:cubicBezTo>
                    <a:pt x="560" y="5572"/>
                    <a:pt x="751" y="5632"/>
                    <a:pt x="941" y="5632"/>
                  </a:cubicBezTo>
                  <a:cubicBezTo>
                    <a:pt x="1179" y="5632"/>
                    <a:pt x="1418" y="5537"/>
                    <a:pt x="1584" y="5334"/>
                  </a:cubicBezTo>
                  <a:cubicBezTo>
                    <a:pt x="2775" y="3905"/>
                    <a:pt x="4144" y="2620"/>
                    <a:pt x="5621" y="1500"/>
                  </a:cubicBezTo>
                  <a:cubicBezTo>
                    <a:pt x="5990" y="1227"/>
                    <a:pt x="6073" y="703"/>
                    <a:pt x="5787" y="334"/>
                  </a:cubicBezTo>
                  <a:cubicBezTo>
                    <a:pt x="5625" y="115"/>
                    <a:pt x="5375" y="1"/>
                    <a:pt x="5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4708250" y="3494374"/>
              <a:ext cx="235430" cy="107318"/>
            </a:xfrm>
            <a:custGeom>
              <a:avLst/>
              <a:gdLst/>
              <a:ahLst/>
              <a:cxnLst/>
              <a:rect l="l" t="t" r="r" b="b"/>
              <a:pathLst>
                <a:path w="7371" h="3360" extrusionOk="0">
                  <a:moveTo>
                    <a:pt x="6463" y="0"/>
                  </a:moveTo>
                  <a:cubicBezTo>
                    <a:pt x="6413" y="0"/>
                    <a:pt x="6362" y="5"/>
                    <a:pt x="6311" y="14"/>
                  </a:cubicBezTo>
                  <a:cubicBezTo>
                    <a:pt x="4347" y="371"/>
                    <a:pt x="2430" y="967"/>
                    <a:pt x="620" y="1753"/>
                  </a:cubicBezTo>
                  <a:cubicBezTo>
                    <a:pt x="191" y="1943"/>
                    <a:pt x="1" y="2431"/>
                    <a:pt x="191" y="2860"/>
                  </a:cubicBezTo>
                  <a:cubicBezTo>
                    <a:pt x="322" y="3169"/>
                    <a:pt x="632" y="3360"/>
                    <a:pt x="953" y="3360"/>
                  </a:cubicBezTo>
                  <a:cubicBezTo>
                    <a:pt x="1060" y="3360"/>
                    <a:pt x="1179" y="3336"/>
                    <a:pt x="1287" y="3288"/>
                  </a:cubicBezTo>
                  <a:cubicBezTo>
                    <a:pt x="2989" y="2550"/>
                    <a:pt x="4775" y="2003"/>
                    <a:pt x="6609" y="1657"/>
                  </a:cubicBezTo>
                  <a:cubicBezTo>
                    <a:pt x="7061" y="1574"/>
                    <a:pt x="7371" y="1133"/>
                    <a:pt x="7287" y="681"/>
                  </a:cubicBezTo>
                  <a:cubicBezTo>
                    <a:pt x="7203" y="280"/>
                    <a:pt x="6856" y="0"/>
                    <a:pt x="6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4219217" y="4273933"/>
              <a:ext cx="60111" cy="237793"/>
            </a:xfrm>
            <a:custGeom>
              <a:avLst/>
              <a:gdLst/>
              <a:ahLst/>
              <a:cxnLst/>
              <a:rect l="l" t="t" r="r" b="b"/>
              <a:pathLst>
                <a:path w="1882" h="7445" extrusionOk="0">
                  <a:moveTo>
                    <a:pt x="911" y="1"/>
                  </a:moveTo>
                  <a:cubicBezTo>
                    <a:pt x="476" y="1"/>
                    <a:pt x="118" y="335"/>
                    <a:pt x="84" y="777"/>
                  </a:cubicBezTo>
                  <a:cubicBezTo>
                    <a:pt x="24" y="1575"/>
                    <a:pt x="0" y="2384"/>
                    <a:pt x="0" y="3206"/>
                  </a:cubicBezTo>
                  <a:cubicBezTo>
                    <a:pt x="0" y="4349"/>
                    <a:pt x="60" y="5516"/>
                    <a:pt x="167" y="6682"/>
                  </a:cubicBezTo>
                  <a:cubicBezTo>
                    <a:pt x="215" y="7111"/>
                    <a:pt x="572" y="7444"/>
                    <a:pt x="1000" y="7444"/>
                  </a:cubicBezTo>
                  <a:cubicBezTo>
                    <a:pt x="1024" y="7444"/>
                    <a:pt x="1048" y="7444"/>
                    <a:pt x="1084" y="7433"/>
                  </a:cubicBezTo>
                  <a:cubicBezTo>
                    <a:pt x="1536" y="7397"/>
                    <a:pt x="1882" y="6980"/>
                    <a:pt x="1834" y="6528"/>
                  </a:cubicBezTo>
                  <a:cubicBezTo>
                    <a:pt x="1727" y="5408"/>
                    <a:pt x="1667" y="4289"/>
                    <a:pt x="1667" y="3206"/>
                  </a:cubicBezTo>
                  <a:cubicBezTo>
                    <a:pt x="1667" y="2432"/>
                    <a:pt x="1703" y="1658"/>
                    <a:pt x="1751" y="896"/>
                  </a:cubicBezTo>
                  <a:cubicBezTo>
                    <a:pt x="1786" y="432"/>
                    <a:pt x="1441" y="39"/>
                    <a:pt x="977" y="3"/>
                  </a:cubicBezTo>
                  <a:cubicBezTo>
                    <a:pt x="955" y="1"/>
                    <a:pt x="933" y="1"/>
                    <a:pt x="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4399071" y="4974409"/>
              <a:ext cx="179918" cy="159476"/>
            </a:xfrm>
            <a:custGeom>
              <a:avLst/>
              <a:gdLst/>
              <a:ahLst/>
              <a:cxnLst/>
              <a:rect l="l" t="t" r="r" b="b"/>
              <a:pathLst>
                <a:path w="5633" h="4993" extrusionOk="0">
                  <a:moveTo>
                    <a:pt x="950" y="0"/>
                  </a:moveTo>
                  <a:cubicBezTo>
                    <a:pt x="783" y="0"/>
                    <a:pt x="614" y="51"/>
                    <a:pt x="465" y="158"/>
                  </a:cubicBezTo>
                  <a:cubicBezTo>
                    <a:pt x="84" y="420"/>
                    <a:pt x="1" y="944"/>
                    <a:pt x="275" y="1325"/>
                  </a:cubicBezTo>
                  <a:cubicBezTo>
                    <a:pt x="1215" y="2647"/>
                    <a:pt x="2287" y="3873"/>
                    <a:pt x="3454" y="4992"/>
                  </a:cubicBezTo>
                  <a:lnTo>
                    <a:pt x="5633" y="4992"/>
                  </a:lnTo>
                  <a:cubicBezTo>
                    <a:pt x="5609" y="4802"/>
                    <a:pt x="5514" y="4611"/>
                    <a:pt x="5359" y="4480"/>
                  </a:cubicBezTo>
                  <a:cubicBezTo>
                    <a:pt x="3966" y="3254"/>
                    <a:pt x="2716" y="1873"/>
                    <a:pt x="1632" y="349"/>
                  </a:cubicBezTo>
                  <a:cubicBezTo>
                    <a:pt x="1465" y="124"/>
                    <a:pt x="1210" y="0"/>
                    <a:pt x="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4249240" y="3920773"/>
              <a:ext cx="125907" cy="225113"/>
            </a:xfrm>
            <a:custGeom>
              <a:avLst/>
              <a:gdLst/>
              <a:ahLst/>
              <a:cxnLst/>
              <a:rect l="l" t="t" r="r" b="b"/>
              <a:pathLst>
                <a:path w="3942" h="7048" extrusionOk="0">
                  <a:moveTo>
                    <a:pt x="2991" y="1"/>
                  </a:moveTo>
                  <a:cubicBezTo>
                    <a:pt x="2688" y="1"/>
                    <a:pt x="2393" y="167"/>
                    <a:pt x="2251" y="452"/>
                  </a:cubicBezTo>
                  <a:cubicBezTo>
                    <a:pt x="1358" y="2190"/>
                    <a:pt x="644" y="4059"/>
                    <a:pt x="120" y="6000"/>
                  </a:cubicBezTo>
                  <a:cubicBezTo>
                    <a:pt x="1" y="6440"/>
                    <a:pt x="263" y="6905"/>
                    <a:pt x="703" y="7024"/>
                  </a:cubicBezTo>
                  <a:cubicBezTo>
                    <a:pt x="787" y="7036"/>
                    <a:pt x="858" y="7048"/>
                    <a:pt x="930" y="7048"/>
                  </a:cubicBezTo>
                  <a:cubicBezTo>
                    <a:pt x="1299" y="7048"/>
                    <a:pt x="1632" y="6798"/>
                    <a:pt x="1739" y="6429"/>
                  </a:cubicBezTo>
                  <a:cubicBezTo>
                    <a:pt x="2227" y="4607"/>
                    <a:pt x="2894" y="2857"/>
                    <a:pt x="3739" y="1214"/>
                  </a:cubicBezTo>
                  <a:cubicBezTo>
                    <a:pt x="3942" y="809"/>
                    <a:pt x="3787" y="297"/>
                    <a:pt x="3370" y="94"/>
                  </a:cubicBezTo>
                  <a:cubicBezTo>
                    <a:pt x="3250" y="31"/>
                    <a:pt x="3120" y="1"/>
                    <a:pt x="2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4251923" y="4639742"/>
              <a:ext cx="117922" cy="227924"/>
            </a:xfrm>
            <a:custGeom>
              <a:avLst/>
              <a:gdLst/>
              <a:ahLst/>
              <a:cxnLst/>
              <a:rect l="l" t="t" r="r" b="b"/>
              <a:pathLst>
                <a:path w="3692" h="7136" extrusionOk="0">
                  <a:moveTo>
                    <a:pt x="935" y="1"/>
                  </a:moveTo>
                  <a:cubicBezTo>
                    <a:pt x="866" y="1"/>
                    <a:pt x="796" y="9"/>
                    <a:pt x="727" y="28"/>
                  </a:cubicBezTo>
                  <a:cubicBezTo>
                    <a:pt x="274" y="135"/>
                    <a:pt x="0" y="587"/>
                    <a:pt x="107" y="1028"/>
                  </a:cubicBezTo>
                  <a:cubicBezTo>
                    <a:pt x="584" y="3016"/>
                    <a:pt x="1215" y="4897"/>
                    <a:pt x="1965" y="6636"/>
                  </a:cubicBezTo>
                  <a:cubicBezTo>
                    <a:pt x="2108" y="6945"/>
                    <a:pt x="2417" y="7136"/>
                    <a:pt x="2739" y="7136"/>
                  </a:cubicBezTo>
                  <a:cubicBezTo>
                    <a:pt x="2846" y="7136"/>
                    <a:pt x="2965" y="7112"/>
                    <a:pt x="3072" y="7064"/>
                  </a:cubicBezTo>
                  <a:cubicBezTo>
                    <a:pt x="3489" y="6886"/>
                    <a:pt x="3691" y="6397"/>
                    <a:pt x="3501" y="5969"/>
                  </a:cubicBezTo>
                  <a:cubicBezTo>
                    <a:pt x="2786" y="4326"/>
                    <a:pt x="2191" y="2528"/>
                    <a:pt x="1739" y="635"/>
                  </a:cubicBezTo>
                  <a:cubicBezTo>
                    <a:pt x="1648" y="262"/>
                    <a:pt x="1310" y="1"/>
                    <a:pt x="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8456729" y="2502668"/>
              <a:ext cx="155963" cy="211060"/>
            </a:xfrm>
            <a:custGeom>
              <a:avLst/>
              <a:gdLst/>
              <a:ahLst/>
              <a:cxnLst/>
              <a:rect l="l" t="t" r="r" b="b"/>
              <a:pathLst>
                <a:path w="4883" h="6608" extrusionOk="0">
                  <a:moveTo>
                    <a:pt x="3939" y="1"/>
                  </a:moveTo>
                  <a:cubicBezTo>
                    <a:pt x="3685" y="1"/>
                    <a:pt x="3432" y="115"/>
                    <a:pt x="3263" y="333"/>
                  </a:cubicBezTo>
                  <a:cubicBezTo>
                    <a:pt x="2168" y="1798"/>
                    <a:pt x="1144" y="3500"/>
                    <a:pt x="203" y="5393"/>
                  </a:cubicBezTo>
                  <a:cubicBezTo>
                    <a:pt x="1" y="5810"/>
                    <a:pt x="179" y="6310"/>
                    <a:pt x="584" y="6524"/>
                  </a:cubicBezTo>
                  <a:cubicBezTo>
                    <a:pt x="703" y="6572"/>
                    <a:pt x="834" y="6608"/>
                    <a:pt x="953" y="6608"/>
                  </a:cubicBezTo>
                  <a:cubicBezTo>
                    <a:pt x="1263" y="6608"/>
                    <a:pt x="1560" y="6429"/>
                    <a:pt x="1715" y="6143"/>
                  </a:cubicBezTo>
                  <a:cubicBezTo>
                    <a:pt x="2596" y="4334"/>
                    <a:pt x="3573" y="2726"/>
                    <a:pt x="4608" y="1345"/>
                  </a:cubicBezTo>
                  <a:cubicBezTo>
                    <a:pt x="4882" y="976"/>
                    <a:pt x="4811" y="452"/>
                    <a:pt x="4442" y="167"/>
                  </a:cubicBezTo>
                  <a:cubicBezTo>
                    <a:pt x="4291" y="55"/>
                    <a:pt x="4115" y="1"/>
                    <a:pt x="3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8170003" y="3546691"/>
              <a:ext cx="97768" cy="234120"/>
            </a:xfrm>
            <a:custGeom>
              <a:avLst/>
              <a:gdLst/>
              <a:ahLst/>
              <a:cxnLst/>
              <a:rect l="l" t="t" r="r" b="b"/>
              <a:pathLst>
                <a:path w="3061" h="7330" extrusionOk="0">
                  <a:moveTo>
                    <a:pt x="2147" y="1"/>
                  </a:moveTo>
                  <a:cubicBezTo>
                    <a:pt x="1761" y="1"/>
                    <a:pt x="1417" y="268"/>
                    <a:pt x="1334" y="662"/>
                  </a:cubicBezTo>
                  <a:cubicBezTo>
                    <a:pt x="1000" y="2222"/>
                    <a:pt x="572" y="4282"/>
                    <a:pt x="108" y="6306"/>
                  </a:cubicBezTo>
                  <a:cubicBezTo>
                    <a:pt x="0" y="6746"/>
                    <a:pt x="286" y="7199"/>
                    <a:pt x="739" y="7306"/>
                  </a:cubicBezTo>
                  <a:cubicBezTo>
                    <a:pt x="798" y="7318"/>
                    <a:pt x="858" y="7330"/>
                    <a:pt x="929" y="7330"/>
                  </a:cubicBezTo>
                  <a:cubicBezTo>
                    <a:pt x="1310" y="7330"/>
                    <a:pt x="1655" y="7068"/>
                    <a:pt x="1739" y="6675"/>
                  </a:cubicBezTo>
                  <a:cubicBezTo>
                    <a:pt x="2203" y="4639"/>
                    <a:pt x="2644" y="2579"/>
                    <a:pt x="2977" y="1007"/>
                  </a:cubicBezTo>
                  <a:cubicBezTo>
                    <a:pt x="3060" y="555"/>
                    <a:pt x="2775" y="115"/>
                    <a:pt x="2322" y="19"/>
                  </a:cubicBezTo>
                  <a:cubicBezTo>
                    <a:pt x="2263" y="7"/>
                    <a:pt x="2205" y="1"/>
                    <a:pt x="2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8247202" y="3185418"/>
              <a:ext cx="98152" cy="234120"/>
            </a:xfrm>
            <a:custGeom>
              <a:avLst/>
              <a:gdLst/>
              <a:ahLst/>
              <a:cxnLst/>
              <a:rect l="l" t="t" r="r" b="b"/>
              <a:pathLst>
                <a:path w="3073" h="7330" extrusionOk="0">
                  <a:moveTo>
                    <a:pt x="2165" y="0"/>
                  </a:moveTo>
                  <a:cubicBezTo>
                    <a:pt x="1779" y="0"/>
                    <a:pt x="1428" y="258"/>
                    <a:pt x="1346" y="650"/>
                  </a:cubicBezTo>
                  <a:cubicBezTo>
                    <a:pt x="965" y="2282"/>
                    <a:pt x="584" y="4032"/>
                    <a:pt x="96" y="6318"/>
                  </a:cubicBezTo>
                  <a:cubicBezTo>
                    <a:pt x="0" y="6770"/>
                    <a:pt x="286" y="7211"/>
                    <a:pt x="739" y="7306"/>
                  </a:cubicBezTo>
                  <a:cubicBezTo>
                    <a:pt x="798" y="7318"/>
                    <a:pt x="858" y="7330"/>
                    <a:pt x="917" y="7330"/>
                  </a:cubicBezTo>
                  <a:cubicBezTo>
                    <a:pt x="1310" y="7330"/>
                    <a:pt x="1655" y="7056"/>
                    <a:pt x="1739" y="6663"/>
                  </a:cubicBezTo>
                  <a:cubicBezTo>
                    <a:pt x="2215" y="4389"/>
                    <a:pt x="2596" y="2651"/>
                    <a:pt x="2977" y="1031"/>
                  </a:cubicBezTo>
                  <a:cubicBezTo>
                    <a:pt x="3072" y="579"/>
                    <a:pt x="2798" y="127"/>
                    <a:pt x="2346" y="19"/>
                  </a:cubicBezTo>
                  <a:cubicBezTo>
                    <a:pt x="2285" y="7"/>
                    <a:pt x="2225" y="0"/>
                    <a:pt x="2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8070734" y="3906495"/>
              <a:ext cx="114122" cy="229872"/>
            </a:xfrm>
            <a:custGeom>
              <a:avLst/>
              <a:gdLst/>
              <a:ahLst/>
              <a:cxnLst/>
              <a:rect l="l" t="t" r="r" b="b"/>
              <a:pathLst>
                <a:path w="3573" h="7197" extrusionOk="0">
                  <a:moveTo>
                    <a:pt x="2642" y="1"/>
                  </a:moveTo>
                  <a:cubicBezTo>
                    <a:pt x="2275" y="1"/>
                    <a:pt x="1934" y="244"/>
                    <a:pt x="1834" y="613"/>
                  </a:cubicBezTo>
                  <a:cubicBezTo>
                    <a:pt x="1287" y="2637"/>
                    <a:pt x="727" y="4423"/>
                    <a:pt x="156" y="6078"/>
                  </a:cubicBezTo>
                  <a:cubicBezTo>
                    <a:pt x="1" y="6518"/>
                    <a:pt x="227" y="6995"/>
                    <a:pt x="668" y="7149"/>
                  </a:cubicBezTo>
                  <a:cubicBezTo>
                    <a:pt x="751" y="7173"/>
                    <a:pt x="846" y="7197"/>
                    <a:pt x="941" y="7197"/>
                  </a:cubicBezTo>
                  <a:cubicBezTo>
                    <a:pt x="1287" y="7197"/>
                    <a:pt x="1608" y="6983"/>
                    <a:pt x="1727" y="6637"/>
                  </a:cubicBezTo>
                  <a:cubicBezTo>
                    <a:pt x="2323" y="4947"/>
                    <a:pt x="2882" y="3113"/>
                    <a:pt x="3454" y="1053"/>
                  </a:cubicBezTo>
                  <a:cubicBezTo>
                    <a:pt x="3573" y="613"/>
                    <a:pt x="3311" y="149"/>
                    <a:pt x="2858" y="29"/>
                  </a:cubicBezTo>
                  <a:cubicBezTo>
                    <a:pt x="2786" y="10"/>
                    <a:pt x="2714" y="1"/>
                    <a:pt x="2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7903432" y="4253012"/>
              <a:ext cx="157081" cy="210037"/>
            </a:xfrm>
            <a:custGeom>
              <a:avLst/>
              <a:gdLst/>
              <a:ahLst/>
              <a:cxnLst/>
              <a:rect l="l" t="t" r="r" b="b"/>
              <a:pathLst>
                <a:path w="4918" h="6576" extrusionOk="0">
                  <a:moveTo>
                    <a:pt x="3963" y="1"/>
                  </a:moveTo>
                  <a:cubicBezTo>
                    <a:pt x="3654" y="1"/>
                    <a:pt x="3359" y="171"/>
                    <a:pt x="3215" y="468"/>
                  </a:cubicBezTo>
                  <a:cubicBezTo>
                    <a:pt x="2322" y="2277"/>
                    <a:pt x="1334" y="3873"/>
                    <a:pt x="286" y="5218"/>
                  </a:cubicBezTo>
                  <a:cubicBezTo>
                    <a:pt x="0" y="5587"/>
                    <a:pt x="60" y="6111"/>
                    <a:pt x="429" y="6397"/>
                  </a:cubicBezTo>
                  <a:cubicBezTo>
                    <a:pt x="583" y="6516"/>
                    <a:pt x="762" y="6575"/>
                    <a:pt x="941" y="6575"/>
                  </a:cubicBezTo>
                  <a:cubicBezTo>
                    <a:pt x="1191" y="6575"/>
                    <a:pt x="1441" y="6468"/>
                    <a:pt x="1596" y="6254"/>
                  </a:cubicBezTo>
                  <a:cubicBezTo>
                    <a:pt x="2715" y="4813"/>
                    <a:pt x="3762" y="3123"/>
                    <a:pt x="4715" y="1206"/>
                  </a:cubicBezTo>
                  <a:cubicBezTo>
                    <a:pt x="4917" y="801"/>
                    <a:pt x="4751" y="289"/>
                    <a:pt x="4334" y="87"/>
                  </a:cubicBezTo>
                  <a:cubicBezTo>
                    <a:pt x="4214" y="28"/>
                    <a:pt x="4087" y="1"/>
                    <a:pt x="3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8331620" y="2830405"/>
              <a:ext cx="114888" cy="229393"/>
            </a:xfrm>
            <a:custGeom>
              <a:avLst/>
              <a:gdLst/>
              <a:ahLst/>
              <a:cxnLst/>
              <a:rect l="l" t="t" r="r" b="b"/>
              <a:pathLst>
                <a:path w="3597" h="7182" extrusionOk="0">
                  <a:moveTo>
                    <a:pt x="2650" y="1"/>
                  </a:moveTo>
                  <a:cubicBezTo>
                    <a:pt x="2307" y="1"/>
                    <a:pt x="1980" y="213"/>
                    <a:pt x="1858" y="550"/>
                  </a:cubicBezTo>
                  <a:cubicBezTo>
                    <a:pt x="1263" y="2252"/>
                    <a:pt x="691" y="4074"/>
                    <a:pt x="120" y="6122"/>
                  </a:cubicBezTo>
                  <a:cubicBezTo>
                    <a:pt x="1" y="6574"/>
                    <a:pt x="262" y="7027"/>
                    <a:pt x="703" y="7158"/>
                  </a:cubicBezTo>
                  <a:cubicBezTo>
                    <a:pt x="774" y="7181"/>
                    <a:pt x="858" y="7181"/>
                    <a:pt x="929" y="7181"/>
                  </a:cubicBezTo>
                  <a:cubicBezTo>
                    <a:pt x="1298" y="7181"/>
                    <a:pt x="1632" y="6943"/>
                    <a:pt x="1739" y="6574"/>
                  </a:cubicBezTo>
                  <a:cubicBezTo>
                    <a:pt x="2287" y="4562"/>
                    <a:pt x="2846" y="2776"/>
                    <a:pt x="3441" y="1109"/>
                  </a:cubicBezTo>
                  <a:cubicBezTo>
                    <a:pt x="3596" y="681"/>
                    <a:pt x="3370" y="204"/>
                    <a:pt x="2929" y="50"/>
                  </a:cubicBezTo>
                  <a:cubicBezTo>
                    <a:pt x="2838" y="17"/>
                    <a:pt x="2743" y="1"/>
                    <a:pt x="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5727040" y="3775925"/>
              <a:ext cx="187136" cy="185923"/>
            </a:xfrm>
            <a:custGeom>
              <a:avLst/>
              <a:gdLst/>
              <a:ahLst/>
              <a:cxnLst/>
              <a:rect l="l" t="t" r="r" b="b"/>
              <a:pathLst>
                <a:path w="5859" h="5821" extrusionOk="0">
                  <a:moveTo>
                    <a:pt x="919" y="1"/>
                  </a:moveTo>
                  <a:cubicBezTo>
                    <a:pt x="698" y="1"/>
                    <a:pt x="477" y="87"/>
                    <a:pt x="310" y="260"/>
                  </a:cubicBezTo>
                  <a:cubicBezTo>
                    <a:pt x="1" y="605"/>
                    <a:pt x="13" y="1129"/>
                    <a:pt x="346" y="1450"/>
                  </a:cubicBezTo>
                  <a:cubicBezTo>
                    <a:pt x="1025" y="2082"/>
                    <a:pt x="1691" y="2748"/>
                    <a:pt x="2334" y="3439"/>
                  </a:cubicBezTo>
                  <a:cubicBezTo>
                    <a:pt x="3013" y="4153"/>
                    <a:pt x="3680" y="4868"/>
                    <a:pt x="4334" y="5558"/>
                  </a:cubicBezTo>
                  <a:cubicBezTo>
                    <a:pt x="4501" y="5737"/>
                    <a:pt x="4715" y="5820"/>
                    <a:pt x="4942" y="5820"/>
                  </a:cubicBezTo>
                  <a:cubicBezTo>
                    <a:pt x="5144" y="5820"/>
                    <a:pt x="5358" y="5737"/>
                    <a:pt x="5513" y="5582"/>
                  </a:cubicBezTo>
                  <a:cubicBezTo>
                    <a:pt x="5847" y="5272"/>
                    <a:pt x="5858" y="4737"/>
                    <a:pt x="5549" y="4403"/>
                  </a:cubicBezTo>
                  <a:cubicBezTo>
                    <a:pt x="4894" y="3725"/>
                    <a:pt x="4227" y="3010"/>
                    <a:pt x="3561" y="2296"/>
                  </a:cubicBezTo>
                  <a:cubicBezTo>
                    <a:pt x="2882" y="1581"/>
                    <a:pt x="2191" y="879"/>
                    <a:pt x="1489" y="224"/>
                  </a:cubicBezTo>
                  <a:cubicBezTo>
                    <a:pt x="1328" y="75"/>
                    <a:pt x="1124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8679957" y="2285285"/>
              <a:ext cx="221376" cy="139801"/>
            </a:xfrm>
            <a:custGeom>
              <a:avLst/>
              <a:gdLst/>
              <a:ahLst/>
              <a:cxnLst/>
              <a:rect l="l" t="t" r="r" b="b"/>
              <a:pathLst>
                <a:path w="6931" h="4377" extrusionOk="0">
                  <a:moveTo>
                    <a:pt x="5984" y="0"/>
                  </a:moveTo>
                  <a:cubicBezTo>
                    <a:pt x="5895" y="0"/>
                    <a:pt x="5805" y="14"/>
                    <a:pt x="5716" y="43"/>
                  </a:cubicBezTo>
                  <a:cubicBezTo>
                    <a:pt x="3811" y="686"/>
                    <a:pt x="2037" y="1639"/>
                    <a:pt x="441" y="2877"/>
                  </a:cubicBezTo>
                  <a:cubicBezTo>
                    <a:pt x="72" y="3151"/>
                    <a:pt x="1" y="3675"/>
                    <a:pt x="286" y="4044"/>
                  </a:cubicBezTo>
                  <a:cubicBezTo>
                    <a:pt x="453" y="4258"/>
                    <a:pt x="703" y="4377"/>
                    <a:pt x="953" y="4377"/>
                  </a:cubicBezTo>
                  <a:cubicBezTo>
                    <a:pt x="1132" y="4377"/>
                    <a:pt x="1310" y="4317"/>
                    <a:pt x="1453" y="4198"/>
                  </a:cubicBezTo>
                  <a:cubicBezTo>
                    <a:pt x="2918" y="3079"/>
                    <a:pt x="4525" y="2222"/>
                    <a:pt x="6251" y="1627"/>
                  </a:cubicBezTo>
                  <a:cubicBezTo>
                    <a:pt x="6692" y="1484"/>
                    <a:pt x="6930" y="1008"/>
                    <a:pt x="6775" y="567"/>
                  </a:cubicBezTo>
                  <a:cubicBezTo>
                    <a:pt x="6661" y="216"/>
                    <a:pt x="6335" y="0"/>
                    <a:pt x="5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9015008" y="2168768"/>
              <a:ext cx="125876" cy="112205"/>
            </a:xfrm>
            <a:custGeom>
              <a:avLst/>
              <a:gdLst/>
              <a:ahLst/>
              <a:cxnLst/>
              <a:rect l="l" t="t" r="r" b="b"/>
              <a:pathLst>
                <a:path w="3941" h="3513" extrusionOk="0">
                  <a:moveTo>
                    <a:pt x="3941" y="0"/>
                  </a:moveTo>
                  <a:cubicBezTo>
                    <a:pt x="2858" y="750"/>
                    <a:pt x="1738" y="1393"/>
                    <a:pt x="607" y="1917"/>
                  </a:cubicBezTo>
                  <a:cubicBezTo>
                    <a:pt x="179" y="2108"/>
                    <a:pt x="0" y="2608"/>
                    <a:pt x="191" y="3024"/>
                  </a:cubicBezTo>
                  <a:cubicBezTo>
                    <a:pt x="333" y="3334"/>
                    <a:pt x="643" y="3513"/>
                    <a:pt x="953" y="3513"/>
                  </a:cubicBezTo>
                  <a:cubicBezTo>
                    <a:pt x="1072" y="3513"/>
                    <a:pt x="1191" y="3489"/>
                    <a:pt x="1298" y="3429"/>
                  </a:cubicBezTo>
                  <a:cubicBezTo>
                    <a:pt x="2191" y="3024"/>
                    <a:pt x="3072" y="2548"/>
                    <a:pt x="3941" y="2000"/>
                  </a:cubicBezTo>
                  <a:lnTo>
                    <a:pt x="3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7605655" y="4535873"/>
              <a:ext cx="225912" cy="133286"/>
            </a:xfrm>
            <a:custGeom>
              <a:avLst/>
              <a:gdLst/>
              <a:ahLst/>
              <a:cxnLst/>
              <a:rect l="l" t="t" r="r" b="b"/>
              <a:pathLst>
                <a:path w="7073" h="4173" extrusionOk="0">
                  <a:moveTo>
                    <a:pt x="6125" y="1"/>
                  </a:moveTo>
                  <a:cubicBezTo>
                    <a:pt x="5961" y="1"/>
                    <a:pt x="5794" y="48"/>
                    <a:pt x="5644" y="148"/>
                  </a:cubicBezTo>
                  <a:cubicBezTo>
                    <a:pt x="4906" y="660"/>
                    <a:pt x="4108" y="1101"/>
                    <a:pt x="3287" y="1458"/>
                  </a:cubicBezTo>
                  <a:cubicBezTo>
                    <a:pt x="2394" y="1851"/>
                    <a:pt x="1513" y="2220"/>
                    <a:pt x="643" y="2553"/>
                  </a:cubicBezTo>
                  <a:cubicBezTo>
                    <a:pt x="215" y="2720"/>
                    <a:pt x="0" y="3196"/>
                    <a:pt x="155" y="3637"/>
                  </a:cubicBezTo>
                  <a:cubicBezTo>
                    <a:pt x="286" y="3970"/>
                    <a:pt x="608" y="4173"/>
                    <a:pt x="941" y="4173"/>
                  </a:cubicBezTo>
                  <a:cubicBezTo>
                    <a:pt x="1036" y="4173"/>
                    <a:pt x="1143" y="4149"/>
                    <a:pt x="1239" y="4113"/>
                  </a:cubicBezTo>
                  <a:cubicBezTo>
                    <a:pt x="2132" y="3780"/>
                    <a:pt x="3048" y="3399"/>
                    <a:pt x="3965" y="2994"/>
                  </a:cubicBezTo>
                  <a:cubicBezTo>
                    <a:pt x="4870" y="2589"/>
                    <a:pt x="5763" y="2089"/>
                    <a:pt x="6597" y="1529"/>
                  </a:cubicBezTo>
                  <a:cubicBezTo>
                    <a:pt x="6978" y="1268"/>
                    <a:pt x="7073" y="744"/>
                    <a:pt x="6811" y="363"/>
                  </a:cubicBezTo>
                  <a:cubicBezTo>
                    <a:pt x="6649" y="127"/>
                    <a:pt x="6391" y="1"/>
                    <a:pt x="6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6252964" y="4291947"/>
              <a:ext cx="203873" cy="168835"/>
            </a:xfrm>
            <a:custGeom>
              <a:avLst/>
              <a:gdLst/>
              <a:ahLst/>
              <a:cxnLst/>
              <a:rect l="l" t="t" r="r" b="b"/>
              <a:pathLst>
                <a:path w="6383" h="5286" extrusionOk="0">
                  <a:moveTo>
                    <a:pt x="934" y="1"/>
                  </a:moveTo>
                  <a:cubicBezTo>
                    <a:pt x="698" y="1"/>
                    <a:pt x="462" y="100"/>
                    <a:pt x="299" y="296"/>
                  </a:cubicBezTo>
                  <a:cubicBezTo>
                    <a:pt x="1" y="642"/>
                    <a:pt x="37" y="1177"/>
                    <a:pt x="394" y="1475"/>
                  </a:cubicBezTo>
                  <a:cubicBezTo>
                    <a:pt x="1942" y="2797"/>
                    <a:pt x="3466" y="4023"/>
                    <a:pt x="4942" y="5118"/>
                  </a:cubicBezTo>
                  <a:cubicBezTo>
                    <a:pt x="5085" y="5225"/>
                    <a:pt x="5264" y="5285"/>
                    <a:pt x="5442" y="5285"/>
                  </a:cubicBezTo>
                  <a:cubicBezTo>
                    <a:pt x="5692" y="5285"/>
                    <a:pt x="5942" y="5166"/>
                    <a:pt x="6109" y="4952"/>
                  </a:cubicBezTo>
                  <a:cubicBezTo>
                    <a:pt x="6383" y="4583"/>
                    <a:pt x="6311" y="4059"/>
                    <a:pt x="5942" y="3773"/>
                  </a:cubicBezTo>
                  <a:cubicBezTo>
                    <a:pt x="4502" y="2701"/>
                    <a:pt x="3001" y="1499"/>
                    <a:pt x="1477" y="201"/>
                  </a:cubicBezTo>
                  <a:cubicBezTo>
                    <a:pt x="1322" y="67"/>
                    <a:pt x="1128" y="1"/>
                    <a:pt x="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5984125" y="4040420"/>
              <a:ext cx="190937" cy="181898"/>
            </a:xfrm>
            <a:custGeom>
              <a:avLst/>
              <a:gdLst/>
              <a:ahLst/>
              <a:cxnLst/>
              <a:rect l="l" t="t" r="r" b="b"/>
              <a:pathLst>
                <a:path w="5978" h="5695" extrusionOk="0">
                  <a:moveTo>
                    <a:pt x="917" y="1"/>
                  </a:moveTo>
                  <a:cubicBezTo>
                    <a:pt x="703" y="1"/>
                    <a:pt x="488" y="81"/>
                    <a:pt x="322" y="242"/>
                  </a:cubicBezTo>
                  <a:cubicBezTo>
                    <a:pt x="0" y="575"/>
                    <a:pt x="0" y="1099"/>
                    <a:pt x="322" y="1432"/>
                  </a:cubicBezTo>
                  <a:cubicBezTo>
                    <a:pt x="1762" y="2873"/>
                    <a:pt x="3155" y="4230"/>
                    <a:pt x="4489" y="5469"/>
                  </a:cubicBezTo>
                  <a:cubicBezTo>
                    <a:pt x="4644" y="5623"/>
                    <a:pt x="4846" y="5695"/>
                    <a:pt x="5060" y="5695"/>
                  </a:cubicBezTo>
                  <a:cubicBezTo>
                    <a:pt x="5275" y="5695"/>
                    <a:pt x="5501" y="5611"/>
                    <a:pt x="5668" y="5433"/>
                  </a:cubicBezTo>
                  <a:cubicBezTo>
                    <a:pt x="5977" y="5100"/>
                    <a:pt x="5965" y="4564"/>
                    <a:pt x="5632" y="4254"/>
                  </a:cubicBezTo>
                  <a:cubicBezTo>
                    <a:pt x="4322" y="3016"/>
                    <a:pt x="2929" y="1671"/>
                    <a:pt x="1512" y="242"/>
                  </a:cubicBezTo>
                  <a:cubicBezTo>
                    <a:pt x="1346" y="81"/>
                    <a:pt x="1131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6548473" y="4511215"/>
              <a:ext cx="222877" cy="141207"/>
            </a:xfrm>
            <a:custGeom>
              <a:avLst/>
              <a:gdLst/>
              <a:ahLst/>
              <a:cxnLst/>
              <a:rect l="l" t="t" r="r" b="b"/>
              <a:pathLst>
                <a:path w="6978" h="4421" extrusionOk="0">
                  <a:moveTo>
                    <a:pt x="954" y="0"/>
                  </a:moveTo>
                  <a:cubicBezTo>
                    <a:pt x="671" y="0"/>
                    <a:pt x="394" y="140"/>
                    <a:pt x="238" y="396"/>
                  </a:cubicBezTo>
                  <a:cubicBezTo>
                    <a:pt x="0" y="789"/>
                    <a:pt x="119" y="1313"/>
                    <a:pt x="512" y="1551"/>
                  </a:cubicBezTo>
                  <a:cubicBezTo>
                    <a:pt x="2250" y="2623"/>
                    <a:pt x="3989" y="3564"/>
                    <a:pt x="5679" y="4337"/>
                  </a:cubicBezTo>
                  <a:cubicBezTo>
                    <a:pt x="5787" y="4385"/>
                    <a:pt x="5906" y="4421"/>
                    <a:pt x="6025" y="4421"/>
                  </a:cubicBezTo>
                  <a:cubicBezTo>
                    <a:pt x="6346" y="4421"/>
                    <a:pt x="6644" y="4230"/>
                    <a:pt x="6787" y="3933"/>
                  </a:cubicBezTo>
                  <a:cubicBezTo>
                    <a:pt x="6977" y="3504"/>
                    <a:pt x="6799" y="3016"/>
                    <a:pt x="6370" y="2813"/>
                  </a:cubicBezTo>
                  <a:cubicBezTo>
                    <a:pt x="4751" y="2063"/>
                    <a:pt x="3072" y="1158"/>
                    <a:pt x="1393" y="123"/>
                  </a:cubicBezTo>
                  <a:cubicBezTo>
                    <a:pt x="1257" y="40"/>
                    <a:pt x="1104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6883492" y="4663250"/>
              <a:ext cx="238464" cy="88442"/>
            </a:xfrm>
            <a:custGeom>
              <a:avLst/>
              <a:gdLst/>
              <a:ahLst/>
              <a:cxnLst/>
              <a:rect l="l" t="t" r="r" b="b"/>
              <a:pathLst>
                <a:path w="7466" h="2769" extrusionOk="0">
                  <a:moveTo>
                    <a:pt x="940" y="0"/>
                  </a:moveTo>
                  <a:cubicBezTo>
                    <a:pt x="569" y="0"/>
                    <a:pt x="231" y="237"/>
                    <a:pt x="131" y="613"/>
                  </a:cubicBezTo>
                  <a:cubicBezTo>
                    <a:pt x="1" y="1054"/>
                    <a:pt x="262" y="1518"/>
                    <a:pt x="703" y="1637"/>
                  </a:cubicBezTo>
                  <a:cubicBezTo>
                    <a:pt x="2620" y="2197"/>
                    <a:pt x="4573" y="2566"/>
                    <a:pt x="6501" y="2768"/>
                  </a:cubicBezTo>
                  <a:lnTo>
                    <a:pt x="6597" y="2768"/>
                  </a:lnTo>
                  <a:cubicBezTo>
                    <a:pt x="7013" y="2768"/>
                    <a:pt x="7382" y="2447"/>
                    <a:pt x="7418" y="2018"/>
                  </a:cubicBezTo>
                  <a:cubicBezTo>
                    <a:pt x="7466" y="1554"/>
                    <a:pt x="7132" y="1149"/>
                    <a:pt x="6680" y="1101"/>
                  </a:cubicBezTo>
                  <a:cubicBezTo>
                    <a:pt x="4846" y="911"/>
                    <a:pt x="2989" y="554"/>
                    <a:pt x="1167" y="30"/>
                  </a:cubicBezTo>
                  <a:cubicBezTo>
                    <a:pt x="1091" y="10"/>
                    <a:pt x="1015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7250099" y="4670660"/>
              <a:ext cx="239231" cy="82916"/>
            </a:xfrm>
            <a:custGeom>
              <a:avLst/>
              <a:gdLst/>
              <a:ahLst/>
              <a:cxnLst/>
              <a:rect l="l" t="t" r="r" b="b"/>
              <a:pathLst>
                <a:path w="7490" h="2596" extrusionOk="0">
                  <a:moveTo>
                    <a:pt x="6567" y="1"/>
                  </a:moveTo>
                  <a:cubicBezTo>
                    <a:pt x="6502" y="1"/>
                    <a:pt x="6436" y="8"/>
                    <a:pt x="6370" y="24"/>
                  </a:cubicBezTo>
                  <a:cubicBezTo>
                    <a:pt x="4489" y="477"/>
                    <a:pt x="2620" y="786"/>
                    <a:pt x="810" y="929"/>
                  </a:cubicBezTo>
                  <a:cubicBezTo>
                    <a:pt x="345" y="965"/>
                    <a:pt x="0" y="1358"/>
                    <a:pt x="36" y="1822"/>
                  </a:cubicBezTo>
                  <a:cubicBezTo>
                    <a:pt x="72" y="2262"/>
                    <a:pt x="441" y="2596"/>
                    <a:pt x="869" y="2596"/>
                  </a:cubicBezTo>
                  <a:lnTo>
                    <a:pt x="941" y="2596"/>
                  </a:lnTo>
                  <a:cubicBezTo>
                    <a:pt x="2846" y="2441"/>
                    <a:pt x="4798" y="2120"/>
                    <a:pt x="6763" y="1655"/>
                  </a:cubicBezTo>
                  <a:cubicBezTo>
                    <a:pt x="7215" y="1536"/>
                    <a:pt x="7489" y="1096"/>
                    <a:pt x="7382" y="643"/>
                  </a:cubicBezTo>
                  <a:cubicBezTo>
                    <a:pt x="7291" y="257"/>
                    <a:pt x="6947" y="1"/>
                    <a:pt x="6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22"/>
          <p:cNvGrpSpPr/>
          <p:nvPr/>
        </p:nvGrpSpPr>
        <p:grpSpPr>
          <a:xfrm rot="5400000">
            <a:off x="7132063" y="3128191"/>
            <a:ext cx="2752402" cy="1278231"/>
            <a:chOff x="-4527333" y="-2055682"/>
            <a:chExt cx="3232416" cy="1501152"/>
          </a:xfrm>
        </p:grpSpPr>
        <p:sp>
          <p:nvSpPr>
            <p:cNvPr id="495" name="Google Shape;495;p22"/>
            <p:cNvSpPr/>
            <p:nvPr/>
          </p:nvSpPr>
          <p:spPr>
            <a:xfrm>
              <a:off x="-2428773" y="-2055682"/>
              <a:ext cx="161568" cy="158880"/>
            </a:xfrm>
            <a:custGeom>
              <a:avLst/>
              <a:gdLst/>
              <a:ahLst/>
              <a:cxnLst/>
              <a:rect l="l" t="t" r="r" b="b"/>
              <a:pathLst>
                <a:path w="5049" h="4965" extrusionOk="0">
                  <a:moveTo>
                    <a:pt x="0" y="0"/>
                  </a:moveTo>
                  <a:cubicBezTo>
                    <a:pt x="24" y="48"/>
                    <a:pt x="60" y="83"/>
                    <a:pt x="107" y="119"/>
                  </a:cubicBezTo>
                  <a:cubicBezTo>
                    <a:pt x="1262" y="1203"/>
                    <a:pt x="2334" y="2643"/>
                    <a:pt x="3358" y="4524"/>
                  </a:cubicBezTo>
                  <a:cubicBezTo>
                    <a:pt x="3500" y="4798"/>
                    <a:pt x="3786" y="4965"/>
                    <a:pt x="4084" y="4965"/>
                  </a:cubicBezTo>
                  <a:cubicBezTo>
                    <a:pt x="4227" y="4965"/>
                    <a:pt x="4358" y="4929"/>
                    <a:pt x="4489" y="4858"/>
                  </a:cubicBezTo>
                  <a:cubicBezTo>
                    <a:pt x="4893" y="4643"/>
                    <a:pt x="5048" y="4131"/>
                    <a:pt x="4822" y="3727"/>
                  </a:cubicBezTo>
                  <a:cubicBezTo>
                    <a:pt x="4024" y="2250"/>
                    <a:pt x="3191" y="1024"/>
                    <a:pt x="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-3403397" y="-1993634"/>
              <a:ext cx="187488" cy="186752"/>
            </a:xfrm>
            <a:custGeom>
              <a:avLst/>
              <a:gdLst/>
              <a:ahLst/>
              <a:cxnLst/>
              <a:rect l="l" t="t" r="r" b="b"/>
              <a:pathLst>
                <a:path w="5859" h="5836" extrusionOk="0">
                  <a:moveTo>
                    <a:pt x="4928" y="1"/>
                  </a:moveTo>
                  <a:cubicBezTo>
                    <a:pt x="4725" y="1"/>
                    <a:pt x="4522" y="76"/>
                    <a:pt x="4359" y="228"/>
                  </a:cubicBezTo>
                  <a:cubicBezTo>
                    <a:pt x="3049" y="1442"/>
                    <a:pt x="1715" y="2823"/>
                    <a:pt x="298" y="4443"/>
                  </a:cubicBezTo>
                  <a:cubicBezTo>
                    <a:pt x="1" y="4788"/>
                    <a:pt x="37" y="5324"/>
                    <a:pt x="382" y="5621"/>
                  </a:cubicBezTo>
                  <a:cubicBezTo>
                    <a:pt x="537" y="5764"/>
                    <a:pt x="739" y="5836"/>
                    <a:pt x="930" y="5836"/>
                  </a:cubicBezTo>
                  <a:cubicBezTo>
                    <a:pt x="1168" y="5836"/>
                    <a:pt x="1394" y="5741"/>
                    <a:pt x="1561" y="5550"/>
                  </a:cubicBezTo>
                  <a:cubicBezTo>
                    <a:pt x="2942" y="3966"/>
                    <a:pt x="4228" y="2633"/>
                    <a:pt x="5502" y="1454"/>
                  </a:cubicBezTo>
                  <a:cubicBezTo>
                    <a:pt x="5835" y="1133"/>
                    <a:pt x="5859" y="609"/>
                    <a:pt x="5549" y="276"/>
                  </a:cubicBezTo>
                  <a:cubicBezTo>
                    <a:pt x="5380" y="94"/>
                    <a:pt x="5154" y="1"/>
                    <a:pt x="4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-2252773" y="-1781666"/>
              <a:ext cx="121568" cy="228160"/>
            </a:xfrm>
            <a:custGeom>
              <a:avLst/>
              <a:gdLst/>
              <a:ahLst/>
              <a:cxnLst/>
              <a:rect l="l" t="t" r="r" b="b"/>
              <a:pathLst>
                <a:path w="3799" h="7130" extrusionOk="0">
                  <a:moveTo>
                    <a:pt x="950" y="1"/>
                  </a:moveTo>
                  <a:cubicBezTo>
                    <a:pt x="848" y="1"/>
                    <a:pt x="745" y="19"/>
                    <a:pt x="644" y="57"/>
                  </a:cubicBezTo>
                  <a:cubicBezTo>
                    <a:pt x="215" y="212"/>
                    <a:pt x="1" y="700"/>
                    <a:pt x="167" y="1129"/>
                  </a:cubicBezTo>
                  <a:cubicBezTo>
                    <a:pt x="834" y="2891"/>
                    <a:pt x="1477" y="4772"/>
                    <a:pt x="2060" y="6558"/>
                  </a:cubicBezTo>
                  <a:cubicBezTo>
                    <a:pt x="2180" y="6903"/>
                    <a:pt x="2513" y="7129"/>
                    <a:pt x="2858" y="7129"/>
                  </a:cubicBezTo>
                  <a:cubicBezTo>
                    <a:pt x="2942" y="7129"/>
                    <a:pt x="3037" y="7117"/>
                    <a:pt x="3120" y="7082"/>
                  </a:cubicBezTo>
                  <a:cubicBezTo>
                    <a:pt x="3561" y="6939"/>
                    <a:pt x="3799" y="6463"/>
                    <a:pt x="3656" y="6022"/>
                  </a:cubicBezTo>
                  <a:cubicBezTo>
                    <a:pt x="3061" y="4236"/>
                    <a:pt x="2406" y="2319"/>
                    <a:pt x="1727" y="533"/>
                  </a:cubicBezTo>
                  <a:cubicBezTo>
                    <a:pt x="1599" y="203"/>
                    <a:pt x="1287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-2132357" y="-1431650"/>
              <a:ext cx="127648" cy="225984"/>
            </a:xfrm>
            <a:custGeom>
              <a:avLst/>
              <a:gdLst/>
              <a:ahLst/>
              <a:cxnLst/>
              <a:rect l="l" t="t" r="r" b="b"/>
              <a:pathLst>
                <a:path w="3989" h="7062" extrusionOk="0">
                  <a:moveTo>
                    <a:pt x="945" y="0"/>
                  </a:moveTo>
                  <a:cubicBezTo>
                    <a:pt x="852" y="0"/>
                    <a:pt x="758" y="16"/>
                    <a:pt x="667" y="49"/>
                  </a:cubicBezTo>
                  <a:cubicBezTo>
                    <a:pt x="226" y="204"/>
                    <a:pt x="0" y="680"/>
                    <a:pt x="155" y="1109"/>
                  </a:cubicBezTo>
                  <a:cubicBezTo>
                    <a:pt x="917" y="3299"/>
                    <a:pt x="1596" y="5026"/>
                    <a:pt x="2274" y="6562"/>
                  </a:cubicBezTo>
                  <a:cubicBezTo>
                    <a:pt x="2417" y="6871"/>
                    <a:pt x="2715" y="7062"/>
                    <a:pt x="3036" y="7062"/>
                  </a:cubicBezTo>
                  <a:cubicBezTo>
                    <a:pt x="3155" y="7062"/>
                    <a:pt x="3274" y="7038"/>
                    <a:pt x="3381" y="6990"/>
                  </a:cubicBezTo>
                  <a:cubicBezTo>
                    <a:pt x="3798" y="6800"/>
                    <a:pt x="3989" y="6300"/>
                    <a:pt x="3798" y="5883"/>
                  </a:cubicBezTo>
                  <a:cubicBezTo>
                    <a:pt x="3143" y="4395"/>
                    <a:pt x="2477" y="2704"/>
                    <a:pt x="1726" y="561"/>
                  </a:cubicBezTo>
                  <a:cubicBezTo>
                    <a:pt x="1614" y="214"/>
                    <a:pt x="1288" y="0"/>
                    <a:pt x="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-3633509" y="-1717666"/>
              <a:ext cx="172992" cy="199584"/>
            </a:xfrm>
            <a:custGeom>
              <a:avLst/>
              <a:gdLst/>
              <a:ahLst/>
              <a:cxnLst/>
              <a:rect l="l" t="t" r="r" b="b"/>
              <a:pathLst>
                <a:path w="5406" h="6237" extrusionOk="0">
                  <a:moveTo>
                    <a:pt x="4463" y="0"/>
                  </a:moveTo>
                  <a:cubicBezTo>
                    <a:pt x="4212" y="0"/>
                    <a:pt x="3965" y="111"/>
                    <a:pt x="3799" y="319"/>
                  </a:cubicBezTo>
                  <a:cubicBezTo>
                    <a:pt x="3072" y="1260"/>
                    <a:pt x="2334" y="2248"/>
                    <a:pt x="1524" y="3332"/>
                  </a:cubicBezTo>
                  <a:cubicBezTo>
                    <a:pt x="1132" y="3867"/>
                    <a:pt x="727" y="4379"/>
                    <a:pt x="310" y="4856"/>
                  </a:cubicBezTo>
                  <a:cubicBezTo>
                    <a:pt x="0" y="5201"/>
                    <a:pt x="36" y="5737"/>
                    <a:pt x="381" y="6034"/>
                  </a:cubicBezTo>
                  <a:cubicBezTo>
                    <a:pt x="548" y="6177"/>
                    <a:pt x="739" y="6237"/>
                    <a:pt x="941" y="6237"/>
                  </a:cubicBezTo>
                  <a:cubicBezTo>
                    <a:pt x="1167" y="6237"/>
                    <a:pt x="1405" y="6141"/>
                    <a:pt x="1572" y="5951"/>
                  </a:cubicBezTo>
                  <a:cubicBezTo>
                    <a:pt x="2013" y="5439"/>
                    <a:pt x="2453" y="4891"/>
                    <a:pt x="2870" y="4332"/>
                  </a:cubicBezTo>
                  <a:cubicBezTo>
                    <a:pt x="3668" y="3248"/>
                    <a:pt x="4406" y="2272"/>
                    <a:pt x="5120" y="1355"/>
                  </a:cubicBezTo>
                  <a:cubicBezTo>
                    <a:pt x="5406" y="986"/>
                    <a:pt x="5346" y="462"/>
                    <a:pt x="4977" y="176"/>
                  </a:cubicBezTo>
                  <a:cubicBezTo>
                    <a:pt x="4823" y="57"/>
                    <a:pt x="4642" y="0"/>
                    <a:pt x="4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-3940229" y="-1450050"/>
              <a:ext cx="228640" cy="126656"/>
            </a:xfrm>
            <a:custGeom>
              <a:avLst/>
              <a:gdLst/>
              <a:ahLst/>
              <a:cxnLst/>
              <a:rect l="l" t="t" r="r" b="b"/>
              <a:pathLst>
                <a:path w="7145" h="3958" extrusionOk="0">
                  <a:moveTo>
                    <a:pt x="6200" y="1"/>
                  </a:moveTo>
                  <a:cubicBezTo>
                    <a:pt x="6043" y="1"/>
                    <a:pt x="5883" y="44"/>
                    <a:pt x="5740" y="136"/>
                  </a:cubicBezTo>
                  <a:cubicBezTo>
                    <a:pt x="4156" y="1160"/>
                    <a:pt x="2466" y="1898"/>
                    <a:pt x="727" y="2315"/>
                  </a:cubicBezTo>
                  <a:cubicBezTo>
                    <a:pt x="287" y="2422"/>
                    <a:pt x="1" y="2874"/>
                    <a:pt x="108" y="3315"/>
                  </a:cubicBezTo>
                  <a:cubicBezTo>
                    <a:pt x="203" y="3708"/>
                    <a:pt x="549" y="3958"/>
                    <a:pt x="930" y="3958"/>
                  </a:cubicBezTo>
                  <a:cubicBezTo>
                    <a:pt x="989" y="3958"/>
                    <a:pt x="1061" y="3958"/>
                    <a:pt x="1120" y="3934"/>
                  </a:cubicBezTo>
                  <a:cubicBezTo>
                    <a:pt x="3049" y="3482"/>
                    <a:pt x="4906" y="2672"/>
                    <a:pt x="6645" y="1541"/>
                  </a:cubicBezTo>
                  <a:cubicBezTo>
                    <a:pt x="7038" y="1279"/>
                    <a:pt x="7145" y="767"/>
                    <a:pt x="6895" y="374"/>
                  </a:cubicBezTo>
                  <a:cubicBezTo>
                    <a:pt x="6736" y="132"/>
                    <a:pt x="6472" y="1"/>
                    <a:pt x="6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-4297221" y="-1430562"/>
              <a:ext cx="232064" cy="115936"/>
            </a:xfrm>
            <a:custGeom>
              <a:avLst/>
              <a:gdLst/>
              <a:ahLst/>
              <a:cxnLst/>
              <a:rect l="l" t="t" r="r" b="b"/>
              <a:pathLst>
                <a:path w="7252" h="3623" extrusionOk="0">
                  <a:moveTo>
                    <a:pt x="960" y="0"/>
                  </a:moveTo>
                  <a:cubicBezTo>
                    <a:pt x="679" y="0"/>
                    <a:pt x="403" y="143"/>
                    <a:pt x="239" y="408"/>
                  </a:cubicBezTo>
                  <a:cubicBezTo>
                    <a:pt x="1" y="801"/>
                    <a:pt x="132" y="1313"/>
                    <a:pt x="525" y="1551"/>
                  </a:cubicBezTo>
                  <a:cubicBezTo>
                    <a:pt x="2275" y="2622"/>
                    <a:pt x="4192" y="3313"/>
                    <a:pt x="6228" y="3611"/>
                  </a:cubicBezTo>
                  <a:cubicBezTo>
                    <a:pt x="6275" y="3623"/>
                    <a:pt x="6311" y="3623"/>
                    <a:pt x="6347" y="3623"/>
                  </a:cubicBezTo>
                  <a:cubicBezTo>
                    <a:pt x="6764" y="3623"/>
                    <a:pt x="7121" y="3325"/>
                    <a:pt x="7180" y="2908"/>
                  </a:cubicBezTo>
                  <a:cubicBezTo>
                    <a:pt x="7252" y="2456"/>
                    <a:pt x="6930" y="2027"/>
                    <a:pt x="6478" y="1956"/>
                  </a:cubicBezTo>
                  <a:cubicBezTo>
                    <a:pt x="4656" y="1694"/>
                    <a:pt x="2954" y="1075"/>
                    <a:pt x="1394" y="122"/>
                  </a:cubicBezTo>
                  <a:cubicBezTo>
                    <a:pt x="1258" y="40"/>
                    <a:pt x="1108" y="0"/>
                    <a:pt x="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-4527333" y="-2055682"/>
              <a:ext cx="82336" cy="204992"/>
            </a:xfrm>
            <a:custGeom>
              <a:avLst/>
              <a:gdLst/>
              <a:ahLst/>
              <a:cxnLst/>
              <a:rect l="l" t="t" r="r" b="b"/>
              <a:pathLst>
                <a:path w="2573" h="6406" extrusionOk="0">
                  <a:moveTo>
                    <a:pt x="834" y="0"/>
                  </a:moveTo>
                  <a:cubicBezTo>
                    <a:pt x="334" y="1691"/>
                    <a:pt x="60" y="3560"/>
                    <a:pt x="12" y="5548"/>
                  </a:cubicBezTo>
                  <a:cubicBezTo>
                    <a:pt x="0" y="6013"/>
                    <a:pt x="369" y="6394"/>
                    <a:pt x="822" y="6406"/>
                  </a:cubicBezTo>
                  <a:lnTo>
                    <a:pt x="846" y="6406"/>
                  </a:lnTo>
                  <a:cubicBezTo>
                    <a:pt x="1298" y="6406"/>
                    <a:pt x="1679" y="6048"/>
                    <a:pt x="1679" y="5596"/>
                  </a:cubicBezTo>
                  <a:cubicBezTo>
                    <a:pt x="1739" y="3619"/>
                    <a:pt x="2024" y="1786"/>
                    <a:pt x="2536" y="155"/>
                  </a:cubicBezTo>
                  <a:cubicBezTo>
                    <a:pt x="2548" y="95"/>
                    <a:pt x="2560" y="48"/>
                    <a:pt x="2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-1376101" y="-705346"/>
              <a:ext cx="81184" cy="150816"/>
            </a:xfrm>
            <a:custGeom>
              <a:avLst/>
              <a:gdLst/>
              <a:ahLst/>
              <a:cxnLst/>
              <a:rect l="l" t="t" r="r" b="b"/>
              <a:pathLst>
                <a:path w="2537" h="4713" extrusionOk="0">
                  <a:moveTo>
                    <a:pt x="943" y="1"/>
                  </a:moveTo>
                  <a:cubicBezTo>
                    <a:pt x="766" y="1"/>
                    <a:pt x="589" y="58"/>
                    <a:pt x="442" y="176"/>
                  </a:cubicBezTo>
                  <a:cubicBezTo>
                    <a:pt x="72" y="462"/>
                    <a:pt x="1" y="986"/>
                    <a:pt x="287" y="1355"/>
                  </a:cubicBezTo>
                  <a:cubicBezTo>
                    <a:pt x="1275" y="2629"/>
                    <a:pt x="2037" y="3831"/>
                    <a:pt x="2537" y="4713"/>
                  </a:cubicBezTo>
                  <a:lnTo>
                    <a:pt x="2537" y="1581"/>
                  </a:lnTo>
                  <a:cubicBezTo>
                    <a:pt x="2251" y="1176"/>
                    <a:pt x="1942" y="760"/>
                    <a:pt x="1608" y="331"/>
                  </a:cubicBezTo>
                  <a:cubicBezTo>
                    <a:pt x="1441" y="115"/>
                    <a:pt x="1192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-4509061" y="-1721346"/>
              <a:ext cx="138336" cy="219648"/>
            </a:xfrm>
            <a:custGeom>
              <a:avLst/>
              <a:gdLst/>
              <a:ahLst/>
              <a:cxnLst/>
              <a:rect l="l" t="t" r="r" b="b"/>
              <a:pathLst>
                <a:path w="4323" h="6864" extrusionOk="0">
                  <a:moveTo>
                    <a:pt x="924" y="1"/>
                  </a:moveTo>
                  <a:cubicBezTo>
                    <a:pt x="851" y="1"/>
                    <a:pt x="777" y="10"/>
                    <a:pt x="703" y="29"/>
                  </a:cubicBezTo>
                  <a:cubicBezTo>
                    <a:pt x="263" y="149"/>
                    <a:pt x="1" y="613"/>
                    <a:pt x="120" y="1053"/>
                  </a:cubicBezTo>
                  <a:cubicBezTo>
                    <a:pt x="668" y="3066"/>
                    <a:pt x="1537" y="4911"/>
                    <a:pt x="2704" y="6518"/>
                  </a:cubicBezTo>
                  <a:cubicBezTo>
                    <a:pt x="2858" y="6745"/>
                    <a:pt x="3120" y="6864"/>
                    <a:pt x="3382" y="6864"/>
                  </a:cubicBezTo>
                  <a:cubicBezTo>
                    <a:pt x="3549" y="6864"/>
                    <a:pt x="3716" y="6816"/>
                    <a:pt x="3870" y="6709"/>
                  </a:cubicBezTo>
                  <a:cubicBezTo>
                    <a:pt x="4240" y="6435"/>
                    <a:pt x="4323" y="5911"/>
                    <a:pt x="4049" y="5542"/>
                  </a:cubicBezTo>
                  <a:cubicBezTo>
                    <a:pt x="3001" y="4090"/>
                    <a:pt x="2227" y="2435"/>
                    <a:pt x="1727" y="613"/>
                  </a:cubicBezTo>
                  <a:cubicBezTo>
                    <a:pt x="1628" y="244"/>
                    <a:pt x="1295" y="1"/>
                    <a:pt x="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-1668709" y="-919554"/>
              <a:ext cx="223680" cy="136800"/>
            </a:xfrm>
            <a:custGeom>
              <a:avLst/>
              <a:gdLst/>
              <a:ahLst/>
              <a:cxnLst/>
              <a:rect l="l" t="t" r="r" b="b"/>
              <a:pathLst>
                <a:path w="6990" h="4275" extrusionOk="0">
                  <a:moveTo>
                    <a:pt x="945" y="0"/>
                  </a:moveTo>
                  <a:cubicBezTo>
                    <a:pt x="571" y="0"/>
                    <a:pt x="221" y="247"/>
                    <a:pt x="120" y="631"/>
                  </a:cubicBezTo>
                  <a:cubicBezTo>
                    <a:pt x="1" y="1072"/>
                    <a:pt x="275" y="1536"/>
                    <a:pt x="715" y="1643"/>
                  </a:cubicBezTo>
                  <a:cubicBezTo>
                    <a:pt x="2358" y="2072"/>
                    <a:pt x="3978" y="2905"/>
                    <a:pt x="5537" y="4096"/>
                  </a:cubicBezTo>
                  <a:cubicBezTo>
                    <a:pt x="5692" y="4215"/>
                    <a:pt x="5871" y="4275"/>
                    <a:pt x="6049" y="4275"/>
                  </a:cubicBezTo>
                  <a:cubicBezTo>
                    <a:pt x="6299" y="4275"/>
                    <a:pt x="6549" y="4156"/>
                    <a:pt x="6704" y="3941"/>
                  </a:cubicBezTo>
                  <a:cubicBezTo>
                    <a:pt x="6990" y="3572"/>
                    <a:pt x="6919" y="3048"/>
                    <a:pt x="6561" y="2775"/>
                  </a:cubicBezTo>
                  <a:cubicBezTo>
                    <a:pt x="4823" y="1441"/>
                    <a:pt x="3001" y="512"/>
                    <a:pt x="1144" y="24"/>
                  </a:cubicBezTo>
                  <a:cubicBezTo>
                    <a:pt x="1078" y="8"/>
                    <a:pt x="1011" y="0"/>
                    <a:pt x="9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-1976165" y="-1097922"/>
              <a:ext cx="192832" cy="180288"/>
            </a:xfrm>
            <a:custGeom>
              <a:avLst/>
              <a:gdLst/>
              <a:ahLst/>
              <a:cxnLst/>
              <a:rect l="l" t="t" r="r" b="b"/>
              <a:pathLst>
                <a:path w="6026" h="5634" extrusionOk="0">
                  <a:moveTo>
                    <a:pt x="946" y="0"/>
                  </a:moveTo>
                  <a:cubicBezTo>
                    <a:pt x="780" y="0"/>
                    <a:pt x="613" y="51"/>
                    <a:pt x="465" y="157"/>
                  </a:cubicBezTo>
                  <a:cubicBezTo>
                    <a:pt x="84" y="419"/>
                    <a:pt x="1" y="943"/>
                    <a:pt x="263" y="1324"/>
                  </a:cubicBezTo>
                  <a:cubicBezTo>
                    <a:pt x="1596" y="3193"/>
                    <a:pt x="3025" y="4562"/>
                    <a:pt x="4644" y="5515"/>
                  </a:cubicBezTo>
                  <a:cubicBezTo>
                    <a:pt x="4775" y="5598"/>
                    <a:pt x="4930" y="5634"/>
                    <a:pt x="5073" y="5634"/>
                  </a:cubicBezTo>
                  <a:cubicBezTo>
                    <a:pt x="5358" y="5634"/>
                    <a:pt x="5632" y="5479"/>
                    <a:pt x="5787" y="5217"/>
                  </a:cubicBezTo>
                  <a:cubicBezTo>
                    <a:pt x="6025" y="4824"/>
                    <a:pt x="5894" y="4312"/>
                    <a:pt x="5489" y="4074"/>
                  </a:cubicBezTo>
                  <a:cubicBezTo>
                    <a:pt x="4084" y="3241"/>
                    <a:pt x="2822" y="2026"/>
                    <a:pt x="1632" y="359"/>
                  </a:cubicBezTo>
                  <a:cubicBezTo>
                    <a:pt x="1464" y="126"/>
                    <a:pt x="1207" y="0"/>
                    <a:pt x="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irata One"/>
              <a:buNone/>
              <a:defRPr sz="2800">
                <a:solidFill>
                  <a:schemeClr val="dk1"/>
                </a:solidFill>
                <a:latin typeface="Pirata One"/>
                <a:ea typeface="Pirata One"/>
                <a:cs typeface="Pirata One"/>
                <a:sym typeface="Pira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9783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9">
          <p15:clr>
            <a:srgbClr val="EA4335"/>
          </p15:clr>
        </p15:guide>
        <p15:guide id="2" pos="5291">
          <p15:clr>
            <a:srgbClr val="EA4335"/>
          </p15:clr>
        </p15:guide>
        <p15:guide id="3" orient="horz" pos="351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64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irata One"/>
              <a:buNone/>
              <a:defRPr sz="2800">
                <a:solidFill>
                  <a:schemeClr val="dk1"/>
                </a:solidFill>
                <a:latin typeface="Pirata One"/>
                <a:ea typeface="Pirata One"/>
                <a:cs typeface="Pirata One"/>
                <a:sym typeface="Pira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58A258-9970-4F78-A9BE-B92E7F043501}"/>
              </a:ext>
            </a:extLst>
          </p:cNvPr>
          <p:cNvSpPr txBox="1"/>
          <p:nvPr userDrawn="1"/>
        </p:nvSpPr>
        <p:spPr>
          <a:xfrm>
            <a:off x="311700" y="4698475"/>
            <a:ext cx="114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ira Sans" panose="020B0503050000020004" pitchFamily="34" charset="0"/>
              </a:rPr>
              <a:t>12/04/2022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62F870-FF6B-4FF4-8879-B56EE219321E}"/>
              </a:ext>
            </a:extLst>
          </p:cNvPr>
          <p:cNvSpPr txBox="1"/>
          <p:nvPr userDrawn="1"/>
        </p:nvSpPr>
        <p:spPr>
          <a:xfrm>
            <a:off x="3124200" y="4698475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ira Sans" panose="020B0503050000020004" pitchFamily="34" charset="0"/>
              </a:rPr>
              <a:t>AFATCHAWO – CHRIQUI – DA CRUZ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8" r:id="rId8"/>
    <p:sldLayoutId id="2147483674" r:id="rId9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9">
          <p15:clr>
            <a:srgbClr val="EA4335"/>
          </p15:clr>
        </p15:guide>
        <p15:guide id="2" pos="5291">
          <p15:clr>
            <a:srgbClr val="EA4335"/>
          </p15:clr>
        </p15:guide>
        <p15:guide id="3" orient="horz" pos="351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6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1"/>
          <p:cNvGrpSpPr/>
          <p:nvPr/>
        </p:nvGrpSpPr>
        <p:grpSpPr>
          <a:xfrm>
            <a:off x="2601951" y="1463598"/>
            <a:ext cx="6542532" cy="3681640"/>
            <a:chOff x="2549347" y="1380918"/>
            <a:chExt cx="6595136" cy="3764320"/>
          </a:xfrm>
        </p:grpSpPr>
        <p:sp>
          <p:nvSpPr>
            <p:cNvPr id="688" name="Google Shape;688;p31"/>
            <p:cNvSpPr/>
            <p:nvPr/>
          </p:nvSpPr>
          <p:spPr>
            <a:xfrm>
              <a:off x="7578947" y="1380918"/>
              <a:ext cx="1039776" cy="1629952"/>
            </a:xfrm>
            <a:custGeom>
              <a:avLst/>
              <a:gdLst/>
              <a:ahLst/>
              <a:cxnLst/>
              <a:rect l="l" t="t" r="r" b="b"/>
              <a:pathLst>
                <a:path w="32493" h="50936" extrusionOk="0">
                  <a:moveTo>
                    <a:pt x="0" y="1"/>
                  </a:moveTo>
                  <a:lnTo>
                    <a:pt x="21050" y="50935"/>
                  </a:lnTo>
                  <a:cubicBezTo>
                    <a:pt x="32492" y="2165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5582499" y="1380918"/>
              <a:ext cx="2670080" cy="1766720"/>
            </a:xfrm>
            <a:custGeom>
              <a:avLst/>
              <a:gdLst/>
              <a:ahLst/>
              <a:cxnLst/>
              <a:rect l="l" t="t" r="r" b="b"/>
              <a:pathLst>
                <a:path w="83440" h="55210" extrusionOk="0">
                  <a:moveTo>
                    <a:pt x="62389" y="1"/>
                  </a:moveTo>
                  <a:lnTo>
                    <a:pt x="0" y="37255"/>
                  </a:lnTo>
                  <a:lnTo>
                    <a:pt x="10895" y="55210"/>
                  </a:lnTo>
                  <a:lnTo>
                    <a:pt x="83439" y="50935"/>
                  </a:lnTo>
                  <a:lnTo>
                    <a:pt x="623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5616419" y="1451798"/>
              <a:ext cx="2578240" cy="1825760"/>
            </a:xfrm>
            <a:custGeom>
              <a:avLst/>
              <a:gdLst/>
              <a:ahLst/>
              <a:cxnLst/>
              <a:rect l="l" t="t" r="r" b="b"/>
              <a:pathLst>
                <a:path w="80570" h="57055" extrusionOk="0">
                  <a:moveTo>
                    <a:pt x="60377" y="0"/>
                  </a:moveTo>
                  <a:lnTo>
                    <a:pt x="0" y="35362"/>
                  </a:lnTo>
                  <a:lnTo>
                    <a:pt x="13788" y="57055"/>
                  </a:lnTo>
                  <a:lnTo>
                    <a:pt x="80570" y="48935"/>
                  </a:lnTo>
                  <a:lnTo>
                    <a:pt x="60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004771" y="2426006"/>
              <a:ext cx="328064" cy="328448"/>
            </a:xfrm>
            <a:custGeom>
              <a:avLst/>
              <a:gdLst/>
              <a:ahLst/>
              <a:cxnLst/>
              <a:rect l="l" t="t" r="r" b="b"/>
              <a:pathLst>
                <a:path w="10252" h="10264" extrusionOk="0">
                  <a:moveTo>
                    <a:pt x="5132" y="0"/>
                  </a:moveTo>
                  <a:cubicBezTo>
                    <a:pt x="2298" y="0"/>
                    <a:pt x="1" y="2298"/>
                    <a:pt x="1" y="5132"/>
                  </a:cubicBezTo>
                  <a:cubicBezTo>
                    <a:pt x="1" y="7966"/>
                    <a:pt x="2298" y="10263"/>
                    <a:pt x="5132" y="10263"/>
                  </a:cubicBezTo>
                  <a:cubicBezTo>
                    <a:pt x="7966" y="10263"/>
                    <a:pt x="10252" y="7966"/>
                    <a:pt x="10252" y="5132"/>
                  </a:cubicBezTo>
                  <a:cubicBezTo>
                    <a:pt x="10252" y="2298"/>
                    <a:pt x="7966" y="0"/>
                    <a:pt x="5132" y="0"/>
                  </a:cubicBezTo>
                  <a:close/>
                </a:path>
              </a:pathLst>
            </a:custGeom>
            <a:solidFill>
              <a:srgbClr val="E97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6768931" y="2419126"/>
              <a:ext cx="328064" cy="328480"/>
            </a:xfrm>
            <a:custGeom>
              <a:avLst/>
              <a:gdLst/>
              <a:ahLst/>
              <a:cxnLst/>
              <a:rect l="l" t="t" r="r" b="b"/>
              <a:pathLst>
                <a:path w="10252" h="10265" extrusionOk="0">
                  <a:moveTo>
                    <a:pt x="5120" y="1"/>
                  </a:moveTo>
                  <a:cubicBezTo>
                    <a:pt x="2298" y="1"/>
                    <a:pt x="1" y="2299"/>
                    <a:pt x="1" y="5133"/>
                  </a:cubicBezTo>
                  <a:cubicBezTo>
                    <a:pt x="1" y="7966"/>
                    <a:pt x="2298" y="10264"/>
                    <a:pt x="5120" y="10264"/>
                  </a:cubicBezTo>
                  <a:cubicBezTo>
                    <a:pt x="7954" y="10264"/>
                    <a:pt x="10252" y="7966"/>
                    <a:pt x="10252" y="5133"/>
                  </a:cubicBezTo>
                  <a:cubicBezTo>
                    <a:pt x="10252" y="2299"/>
                    <a:pt x="7954" y="1"/>
                    <a:pt x="5120" y="1"/>
                  </a:cubicBezTo>
                  <a:close/>
                </a:path>
              </a:pathLst>
            </a:custGeom>
            <a:solidFill>
              <a:srgbClr val="E97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353379" y="2651926"/>
              <a:ext cx="328448" cy="328064"/>
            </a:xfrm>
            <a:custGeom>
              <a:avLst/>
              <a:gdLst/>
              <a:ahLst/>
              <a:cxnLst/>
              <a:rect l="l" t="t" r="r" b="b"/>
              <a:pathLst>
                <a:path w="10264" h="10252" extrusionOk="0">
                  <a:moveTo>
                    <a:pt x="5132" y="1"/>
                  </a:moveTo>
                  <a:cubicBezTo>
                    <a:pt x="2299" y="1"/>
                    <a:pt x="1" y="2287"/>
                    <a:pt x="1" y="5120"/>
                  </a:cubicBezTo>
                  <a:cubicBezTo>
                    <a:pt x="1" y="7954"/>
                    <a:pt x="2299" y="10252"/>
                    <a:pt x="5132" y="10252"/>
                  </a:cubicBezTo>
                  <a:cubicBezTo>
                    <a:pt x="7966" y="10252"/>
                    <a:pt x="10264" y="7954"/>
                    <a:pt x="10264" y="5120"/>
                  </a:cubicBezTo>
                  <a:cubicBezTo>
                    <a:pt x="10264" y="2287"/>
                    <a:pt x="7966" y="1"/>
                    <a:pt x="5132" y="1"/>
                  </a:cubicBezTo>
                  <a:close/>
                </a:path>
              </a:pathLst>
            </a:custGeom>
            <a:solidFill>
              <a:srgbClr val="E97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148419" y="2559350"/>
              <a:ext cx="328064" cy="328448"/>
            </a:xfrm>
            <a:custGeom>
              <a:avLst/>
              <a:gdLst/>
              <a:ahLst/>
              <a:cxnLst/>
              <a:rect l="l" t="t" r="r" b="b"/>
              <a:pathLst>
                <a:path w="10252" h="10264" extrusionOk="0">
                  <a:moveTo>
                    <a:pt x="5132" y="0"/>
                  </a:moveTo>
                  <a:cubicBezTo>
                    <a:pt x="2298" y="0"/>
                    <a:pt x="0" y="2298"/>
                    <a:pt x="0" y="5132"/>
                  </a:cubicBezTo>
                  <a:cubicBezTo>
                    <a:pt x="0" y="7966"/>
                    <a:pt x="2298" y="10264"/>
                    <a:pt x="5132" y="10264"/>
                  </a:cubicBezTo>
                  <a:cubicBezTo>
                    <a:pt x="7954" y="10264"/>
                    <a:pt x="10251" y="7966"/>
                    <a:pt x="10251" y="5132"/>
                  </a:cubicBezTo>
                  <a:cubicBezTo>
                    <a:pt x="10251" y="2298"/>
                    <a:pt x="7954" y="0"/>
                    <a:pt x="5132" y="0"/>
                  </a:cubicBezTo>
                  <a:close/>
                </a:path>
              </a:pathLst>
            </a:custGeom>
            <a:solidFill>
              <a:srgbClr val="ED9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5302083" y="2869878"/>
              <a:ext cx="328064" cy="328064"/>
            </a:xfrm>
            <a:custGeom>
              <a:avLst/>
              <a:gdLst/>
              <a:ahLst/>
              <a:cxnLst/>
              <a:rect l="l" t="t" r="r" b="b"/>
              <a:pathLst>
                <a:path w="10252" h="10252" extrusionOk="0">
                  <a:moveTo>
                    <a:pt x="5132" y="0"/>
                  </a:moveTo>
                  <a:cubicBezTo>
                    <a:pt x="2298" y="0"/>
                    <a:pt x="0" y="2286"/>
                    <a:pt x="0" y="5120"/>
                  </a:cubicBezTo>
                  <a:cubicBezTo>
                    <a:pt x="0" y="7953"/>
                    <a:pt x="2298" y="10251"/>
                    <a:pt x="5132" y="10251"/>
                  </a:cubicBezTo>
                  <a:cubicBezTo>
                    <a:pt x="7954" y="10251"/>
                    <a:pt x="10252" y="7953"/>
                    <a:pt x="10252" y="5120"/>
                  </a:cubicBezTo>
                  <a:cubicBezTo>
                    <a:pt x="10252" y="2286"/>
                    <a:pt x="7954" y="0"/>
                    <a:pt x="5132" y="0"/>
                  </a:cubicBezTo>
                  <a:close/>
                </a:path>
              </a:pathLst>
            </a:custGeom>
            <a:solidFill>
              <a:srgbClr val="ED9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5124931" y="2987606"/>
              <a:ext cx="328448" cy="328448"/>
            </a:xfrm>
            <a:custGeom>
              <a:avLst/>
              <a:gdLst/>
              <a:ahLst/>
              <a:cxnLst/>
              <a:rect l="l" t="t" r="r" b="b"/>
              <a:pathLst>
                <a:path w="10264" h="10264" extrusionOk="0">
                  <a:moveTo>
                    <a:pt x="5132" y="0"/>
                  </a:moveTo>
                  <a:cubicBezTo>
                    <a:pt x="2298" y="0"/>
                    <a:pt x="0" y="2298"/>
                    <a:pt x="0" y="5132"/>
                  </a:cubicBezTo>
                  <a:cubicBezTo>
                    <a:pt x="0" y="7965"/>
                    <a:pt x="2298" y="10263"/>
                    <a:pt x="5132" y="10263"/>
                  </a:cubicBezTo>
                  <a:cubicBezTo>
                    <a:pt x="7965" y="10263"/>
                    <a:pt x="10263" y="7965"/>
                    <a:pt x="10263" y="5132"/>
                  </a:cubicBezTo>
                  <a:cubicBezTo>
                    <a:pt x="10263" y="2298"/>
                    <a:pt x="7965" y="0"/>
                    <a:pt x="5132" y="0"/>
                  </a:cubicBezTo>
                  <a:close/>
                </a:path>
              </a:pathLst>
            </a:custGeom>
            <a:solidFill>
              <a:srgbClr val="ED9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4958435" y="3067222"/>
              <a:ext cx="328064" cy="328064"/>
            </a:xfrm>
            <a:custGeom>
              <a:avLst/>
              <a:gdLst/>
              <a:ahLst/>
              <a:cxnLst/>
              <a:rect l="l" t="t" r="r" b="b"/>
              <a:pathLst>
                <a:path w="10252" h="10252" extrusionOk="0">
                  <a:moveTo>
                    <a:pt x="5132" y="0"/>
                  </a:moveTo>
                  <a:cubicBezTo>
                    <a:pt x="2298" y="0"/>
                    <a:pt x="0" y="2298"/>
                    <a:pt x="0" y="5132"/>
                  </a:cubicBezTo>
                  <a:cubicBezTo>
                    <a:pt x="0" y="7966"/>
                    <a:pt x="2298" y="10252"/>
                    <a:pt x="5132" y="10252"/>
                  </a:cubicBezTo>
                  <a:cubicBezTo>
                    <a:pt x="7965" y="10252"/>
                    <a:pt x="10251" y="7966"/>
                    <a:pt x="10251" y="5132"/>
                  </a:cubicBezTo>
                  <a:cubicBezTo>
                    <a:pt x="10251" y="2298"/>
                    <a:pt x="7965" y="0"/>
                    <a:pt x="5132" y="0"/>
                  </a:cubicBezTo>
                  <a:close/>
                </a:path>
              </a:pathLst>
            </a:custGeom>
            <a:solidFill>
              <a:srgbClr val="F1B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5235395" y="2984918"/>
              <a:ext cx="328096" cy="328448"/>
            </a:xfrm>
            <a:custGeom>
              <a:avLst/>
              <a:gdLst/>
              <a:ahLst/>
              <a:cxnLst/>
              <a:rect l="l" t="t" r="r" b="b"/>
              <a:pathLst>
                <a:path w="10253" h="10264" extrusionOk="0">
                  <a:moveTo>
                    <a:pt x="5132" y="1"/>
                  </a:moveTo>
                  <a:cubicBezTo>
                    <a:pt x="2299" y="1"/>
                    <a:pt x="1" y="2299"/>
                    <a:pt x="1" y="5132"/>
                  </a:cubicBezTo>
                  <a:cubicBezTo>
                    <a:pt x="1" y="7966"/>
                    <a:pt x="2299" y="10264"/>
                    <a:pt x="5132" y="10264"/>
                  </a:cubicBezTo>
                  <a:cubicBezTo>
                    <a:pt x="7954" y="10264"/>
                    <a:pt x="10252" y="7966"/>
                    <a:pt x="10252" y="5132"/>
                  </a:cubicBezTo>
                  <a:cubicBezTo>
                    <a:pt x="10252" y="2299"/>
                    <a:pt x="7954" y="1"/>
                    <a:pt x="5132" y="1"/>
                  </a:cubicBezTo>
                  <a:close/>
                </a:path>
              </a:pathLst>
            </a:custGeom>
            <a:solidFill>
              <a:srgbClr val="F1B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5453347" y="2810806"/>
              <a:ext cx="328064" cy="328064"/>
            </a:xfrm>
            <a:custGeom>
              <a:avLst/>
              <a:gdLst/>
              <a:ahLst/>
              <a:cxnLst/>
              <a:rect l="l" t="t" r="r" b="b"/>
              <a:pathLst>
                <a:path w="10252" h="10252" extrusionOk="0">
                  <a:moveTo>
                    <a:pt x="5132" y="1"/>
                  </a:moveTo>
                  <a:cubicBezTo>
                    <a:pt x="2298" y="1"/>
                    <a:pt x="0" y="2298"/>
                    <a:pt x="0" y="5132"/>
                  </a:cubicBezTo>
                  <a:cubicBezTo>
                    <a:pt x="0" y="7954"/>
                    <a:pt x="2298" y="10252"/>
                    <a:pt x="5132" y="10252"/>
                  </a:cubicBezTo>
                  <a:cubicBezTo>
                    <a:pt x="7966" y="10252"/>
                    <a:pt x="10252" y="7954"/>
                    <a:pt x="10252" y="5132"/>
                  </a:cubicBezTo>
                  <a:cubicBezTo>
                    <a:pt x="10252" y="2298"/>
                    <a:pt x="7966" y="1"/>
                    <a:pt x="5132" y="1"/>
                  </a:cubicBezTo>
                  <a:close/>
                </a:path>
              </a:pathLst>
            </a:custGeom>
            <a:solidFill>
              <a:srgbClr val="F1B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6861123" y="2498006"/>
              <a:ext cx="328096" cy="328064"/>
            </a:xfrm>
            <a:custGeom>
              <a:avLst/>
              <a:gdLst/>
              <a:ahLst/>
              <a:cxnLst/>
              <a:rect l="l" t="t" r="r" b="b"/>
              <a:pathLst>
                <a:path w="10253" h="10252" extrusionOk="0">
                  <a:moveTo>
                    <a:pt x="5132" y="1"/>
                  </a:moveTo>
                  <a:cubicBezTo>
                    <a:pt x="2299" y="1"/>
                    <a:pt x="1" y="2298"/>
                    <a:pt x="1" y="5120"/>
                  </a:cubicBezTo>
                  <a:cubicBezTo>
                    <a:pt x="1" y="7954"/>
                    <a:pt x="2299" y="10252"/>
                    <a:pt x="5132" y="10252"/>
                  </a:cubicBezTo>
                  <a:cubicBezTo>
                    <a:pt x="7966" y="10252"/>
                    <a:pt x="10252" y="7954"/>
                    <a:pt x="10252" y="5120"/>
                  </a:cubicBezTo>
                  <a:cubicBezTo>
                    <a:pt x="10252" y="2298"/>
                    <a:pt x="7966" y="1"/>
                    <a:pt x="5132" y="1"/>
                  </a:cubicBezTo>
                  <a:close/>
                </a:path>
              </a:pathLst>
            </a:custGeom>
            <a:solidFill>
              <a:srgbClr val="ED9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7466147" y="2702614"/>
              <a:ext cx="61376" cy="61760"/>
            </a:xfrm>
            <a:custGeom>
              <a:avLst/>
              <a:gdLst/>
              <a:ahLst/>
              <a:cxnLst/>
              <a:rect l="l" t="t" r="r" b="b"/>
              <a:pathLst>
                <a:path w="1918" h="1930" extrusionOk="0">
                  <a:moveTo>
                    <a:pt x="953" y="0"/>
                  </a:moveTo>
                  <a:cubicBezTo>
                    <a:pt x="430" y="0"/>
                    <a:pt x="1" y="429"/>
                    <a:pt x="1" y="965"/>
                  </a:cubicBezTo>
                  <a:cubicBezTo>
                    <a:pt x="1" y="1489"/>
                    <a:pt x="430" y="1929"/>
                    <a:pt x="953" y="1929"/>
                  </a:cubicBezTo>
                  <a:cubicBezTo>
                    <a:pt x="1489" y="1929"/>
                    <a:pt x="1918" y="1489"/>
                    <a:pt x="1918" y="965"/>
                  </a:cubicBezTo>
                  <a:cubicBezTo>
                    <a:pt x="1918" y="429"/>
                    <a:pt x="1489" y="0"/>
                    <a:pt x="953" y="0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6584163" y="2402006"/>
              <a:ext cx="328448" cy="328448"/>
            </a:xfrm>
            <a:custGeom>
              <a:avLst/>
              <a:gdLst/>
              <a:ahLst/>
              <a:cxnLst/>
              <a:rect l="l" t="t" r="r" b="b"/>
              <a:pathLst>
                <a:path w="10264" h="10264" extrusionOk="0">
                  <a:moveTo>
                    <a:pt x="5132" y="0"/>
                  </a:moveTo>
                  <a:cubicBezTo>
                    <a:pt x="2298" y="0"/>
                    <a:pt x="0" y="2298"/>
                    <a:pt x="0" y="5132"/>
                  </a:cubicBezTo>
                  <a:cubicBezTo>
                    <a:pt x="0" y="7965"/>
                    <a:pt x="2298" y="10263"/>
                    <a:pt x="5132" y="10263"/>
                  </a:cubicBezTo>
                  <a:cubicBezTo>
                    <a:pt x="7965" y="10263"/>
                    <a:pt x="10263" y="7965"/>
                    <a:pt x="10263" y="5132"/>
                  </a:cubicBezTo>
                  <a:cubicBezTo>
                    <a:pt x="10263" y="2298"/>
                    <a:pt x="7965" y="0"/>
                    <a:pt x="5132" y="0"/>
                  </a:cubicBezTo>
                  <a:close/>
                </a:path>
              </a:pathLst>
            </a:custGeom>
            <a:solidFill>
              <a:srgbClr val="ED9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6806275" y="2468662"/>
              <a:ext cx="61760" cy="61760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1"/>
                  </a:moveTo>
                  <a:cubicBezTo>
                    <a:pt x="441" y="1"/>
                    <a:pt x="0" y="441"/>
                    <a:pt x="0" y="965"/>
                  </a:cubicBezTo>
                  <a:cubicBezTo>
                    <a:pt x="0" y="1501"/>
                    <a:pt x="441" y="1930"/>
                    <a:pt x="965" y="1930"/>
                  </a:cubicBezTo>
                  <a:cubicBezTo>
                    <a:pt x="1501" y="1930"/>
                    <a:pt x="1929" y="1501"/>
                    <a:pt x="1929" y="965"/>
                  </a:cubicBezTo>
                  <a:cubicBezTo>
                    <a:pt x="1929" y="441"/>
                    <a:pt x="1501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4857443" y="2392854"/>
              <a:ext cx="1754176" cy="1484032"/>
            </a:xfrm>
            <a:custGeom>
              <a:avLst/>
              <a:gdLst/>
              <a:ahLst/>
              <a:cxnLst/>
              <a:rect l="l" t="t" r="r" b="b"/>
              <a:pathLst>
                <a:path w="54818" h="46376" extrusionOk="0">
                  <a:moveTo>
                    <a:pt x="53734" y="0"/>
                  </a:moveTo>
                  <a:lnTo>
                    <a:pt x="1" y="28611"/>
                  </a:lnTo>
                  <a:lnTo>
                    <a:pt x="2144" y="46375"/>
                  </a:lnTo>
                  <a:lnTo>
                    <a:pt x="54817" y="30516"/>
                  </a:lnTo>
                  <a:lnTo>
                    <a:pt x="53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6576899" y="2392854"/>
              <a:ext cx="1675680" cy="1264576"/>
            </a:xfrm>
            <a:custGeom>
              <a:avLst/>
              <a:gdLst/>
              <a:ahLst/>
              <a:cxnLst/>
              <a:rect l="l" t="t" r="r" b="b"/>
              <a:pathLst>
                <a:path w="52365" h="39518" extrusionOk="0">
                  <a:moveTo>
                    <a:pt x="1" y="0"/>
                  </a:moveTo>
                  <a:lnTo>
                    <a:pt x="1084" y="30516"/>
                  </a:lnTo>
                  <a:lnTo>
                    <a:pt x="1561" y="30373"/>
                  </a:lnTo>
                  <a:lnTo>
                    <a:pt x="49745" y="39517"/>
                  </a:lnTo>
                  <a:lnTo>
                    <a:pt x="52364" y="193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926051" y="3369366"/>
              <a:ext cx="1711840" cy="960512"/>
            </a:xfrm>
            <a:custGeom>
              <a:avLst/>
              <a:gdLst/>
              <a:ahLst/>
              <a:cxnLst/>
              <a:rect l="l" t="t" r="r" b="b"/>
              <a:pathLst>
                <a:path w="53495" h="30016" extrusionOk="0">
                  <a:moveTo>
                    <a:pt x="52673" y="0"/>
                  </a:moveTo>
                  <a:lnTo>
                    <a:pt x="0" y="15859"/>
                  </a:lnTo>
                  <a:lnTo>
                    <a:pt x="1703" y="30016"/>
                  </a:lnTo>
                  <a:lnTo>
                    <a:pt x="53150" y="23253"/>
                  </a:lnTo>
                  <a:lnTo>
                    <a:pt x="53495" y="23277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4980515" y="4113430"/>
              <a:ext cx="1677184" cy="558976"/>
            </a:xfrm>
            <a:custGeom>
              <a:avLst/>
              <a:gdLst/>
              <a:ahLst/>
              <a:cxnLst/>
              <a:rect l="l" t="t" r="r" b="b"/>
              <a:pathLst>
                <a:path w="52412" h="17468" extrusionOk="0">
                  <a:moveTo>
                    <a:pt x="51448" y="1"/>
                  </a:moveTo>
                  <a:lnTo>
                    <a:pt x="1" y="6764"/>
                  </a:lnTo>
                  <a:lnTo>
                    <a:pt x="1286" y="17467"/>
                  </a:lnTo>
                  <a:lnTo>
                    <a:pt x="52412" y="17467"/>
                  </a:lnTo>
                  <a:lnTo>
                    <a:pt x="51793" y="25"/>
                  </a:lnTo>
                  <a:lnTo>
                    <a:pt x="51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6637859" y="4114198"/>
              <a:ext cx="1460800" cy="558208"/>
            </a:xfrm>
            <a:custGeom>
              <a:avLst/>
              <a:gdLst/>
              <a:ahLst/>
              <a:cxnLst/>
              <a:rect l="l" t="t" r="r" b="b"/>
              <a:pathLst>
                <a:path w="45650" h="17444" extrusionOk="0">
                  <a:moveTo>
                    <a:pt x="1" y="1"/>
                  </a:moveTo>
                  <a:lnTo>
                    <a:pt x="620" y="17443"/>
                  </a:lnTo>
                  <a:lnTo>
                    <a:pt x="43732" y="17443"/>
                  </a:lnTo>
                  <a:lnTo>
                    <a:pt x="45649" y="2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6611587" y="3364790"/>
              <a:ext cx="1557184" cy="834784"/>
            </a:xfrm>
            <a:custGeom>
              <a:avLst/>
              <a:gdLst/>
              <a:ahLst/>
              <a:cxnLst/>
              <a:rect l="l" t="t" r="r" b="b"/>
              <a:pathLst>
                <a:path w="48662" h="26087" extrusionOk="0">
                  <a:moveTo>
                    <a:pt x="477" y="0"/>
                  </a:moveTo>
                  <a:lnTo>
                    <a:pt x="0" y="143"/>
                  </a:lnTo>
                  <a:lnTo>
                    <a:pt x="822" y="23420"/>
                  </a:lnTo>
                  <a:lnTo>
                    <a:pt x="46470" y="26087"/>
                  </a:lnTo>
                  <a:lnTo>
                    <a:pt x="48661" y="9144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6643971" y="4283766"/>
              <a:ext cx="1432192" cy="388640"/>
            </a:xfrm>
            <a:custGeom>
              <a:avLst/>
              <a:gdLst/>
              <a:ahLst/>
              <a:cxnLst/>
              <a:rect l="l" t="t" r="r" b="b"/>
              <a:pathLst>
                <a:path w="44756" h="12145" extrusionOk="0">
                  <a:moveTo>
                    <a:pt x="0" y="0"/>
                  </a:moveTo>
                  <a:lnTo>
                    <a:pt x="429" y="12144"/>
                  </a:lnTo>
                  <a:lnTo>
                    <a:pt x="43541" y="12144"/>
                  </a:lnTo>
                  <a:lnTo>
                    <a:pt x="44756" y="2774"/>
                  </a:lnTo>
                  <a:lnTo>
                    <a:pt x="44756" y="2774"/>
                  </a:lnTo>
                  <a:cubicBezTo>
                    <a:pt x="43184" y="4298"/>
                    <a:pt x="41505" y="5715"/>
                    <a:pt x="39696" y="7013"/>
                  </a:cubicBezTo>
                  <a:cubicBezTo>
                    <a:pt x="35116" y="10555"/>
                    <a:pt x="29961" y="12100"/>
                    <a:pt x="24779" y="12100"/>
                  </a:cubicBezTo>
                  <a:cubicBezTo>
                    <a:pt x="15573" y="12100"/>
                    <a:pt x="6285" y="7222"/>
                    <a:pt x="0" y="0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4857443" y="2392854"/>
              <a:ext cx="1800256" cy="2279552"/>
            </a:xfrm>
            <a:custGeom>
              <a:avLst/>
              <a:gdLst/>
              <a:ahLst/>
              <a:cxnLst/>
              <a:rect l="l" t="t" r="r" b="b"/>
              <a:pathLst>
                <a:path w="56258" h="71236" extrusionOk="0">
                  <a:moveTo>
                    <a:pt x="53734" y="0"/>
                  </a:moveTo>
                  <a:lnTo>
                    <a:pt x="1" y="28611"/>
                  </a:lnTo>
                  <a:lnTo>
                    <a:pt x="2144" y="46375"/>
                  </a:lnTo>
                  <a:lnTo>
                    <a:pt x="3847" y="60532"/>
                  </a:lnTo>
                  <a:lnTo>
                    <a:pt x="5132" y="71235"/>
                  </a:lnTo>
                  <a:lnTo>
                    <a:pt x="56258" y="71235"/>
                  </a:lnTo>
                  <a:lnTo>
                    <a:pt x="55639" y="53793"/>
                  </a:lnTo>
                  <a:lnTo>
                    <a:pt x="54817" y="30516"/>
                  </a:lnTo>
                  <a:lnTo>
                    <a:pt x="53734" y="0"/>
                  </a:lnTo>
                  <a:close/>
                </a:path>
              </a:pathLst>
            </a:custGeom>
            <a:solidFill>
              <a:srgbClr val="221F1F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4857443" y="3199062"/>
              <a:ext cx="1800256" cy="1473344"/>
            </a:xfrm>
            <a:custGeom>
              <a:avLst/>
              <a:gdLst/>
              <a:ahLst/>
              <a:cxnLst/>
              <a:rect l="l" t="t" r="r" b="b"/>
              <a:pathLst>
                <a:path w="56258" h="46042" extrusionOk="0">
                  <a:moveTo>
                    <a:pt x="6418" y="0"/>
                  </a:moveTo>
                  <a:lnTo>
                    <a:pt x="1" y="3417"/>
                  </a:lnTo>
                  <a:lnTo>
                    <a:pt x="2144" y="21181"/>
                  </a:lnTo>
                  <a:lnTo>
                    <a:pt x="3847" y="35338"/>
                  </a:lnTo>
                  <a:lnTo>
                    <a:pt x="5132" y="46041"/>
                  </a:lnTo>
                  <a:lnTo>
                    <a:pt x="56258" y="46041"/>
                  </a:lnTo>
                  <a:lnTo>
                    <a:pt x="55770" y="32421"/>
                  </a:lnTo>
                  <a:cubicBezTo>
                    <a:pt x="53502" y="32843"/>
                    <a:pt x="51156" y="33030"/>
                    <a:pt x="48794" y="33030"/>
                  </a:cubicBezTo>
                  <a:cubicBezTo>
                    <a:pt x="43370" y="33030"/>
                    <a:pt x="37861" y="32044"/>
                    <a:pt x="33017" y="30659"/>
                  </a:cubicBezTo>
                  <a:cubicBezTo>
                    <a:pt x="18503" y="27027"/>
                    <a:pt x="8371" y="14407"/>
                    <a:pt x="6418" y="0"/>
                  </a:cubicBezTo>
                  <a:close/>
                </a:path>
              </a:pathLst>
            </a:custGeom>
            <a:solidFill>
              <a:srgbClr val="221F1F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4998051" y="3358678"/>
              <a:ext cx="3112800" cy="508288"/>
            </a:xfrm>
            <a:custGeom>
              <a:avLst/>
              <a:gdLst/>
              <a:ahLst/>
              <a:cxnLst/>
              <a:rect l="l" t="t" r="r" b="b"/>
              <a:pathLst>
                <a:path w="97275" h="15884" extrusionOk="0">
                  <a:moveTo>
                    <a:pt x="50399" y="1"/>
                  </a:moveTo>
                  <a:cubicBezTo>
                    <a:pt x="50340" y="13"/>
                    <a:pt x="50304" y="13"/>
                    <a:pt x="50245" y="25"/>
                  </a:cubicBezTo>
                  <a:cubicBezTo>
                    <a:pt x="50054" y="60"/>
                    <a:pt x="49721" y="144"/>
                    <a:pt x="49221" y="275"/>
                  </a:cubicBezTo>
                  <a:cubicBezTo>
                    <a:pt x="45518" y="1287"/>
                    <a:pt x="33219" y="5025"/>
                    <a:pt x="21836" y="8526"/>
                  </a:cubicBezTo>
                  <a:cubicBezTo>
                    <a:pt x="10454" y="12014"/>
                    <a:pt x="0" y="15265"/>
                    <a:pt x="0" y="15265"/>
                  </a:cubicBezTo>
                  <a:lnTo>
                    <a:pt x="191" y="15884"/>
                  </a:lnTo>
                  <a:cubicBezTo>
                    <a:pt x="191" y="15884"/>
                    <a:pt x="381" y="15824"/>
                    <a:pt x="738" y="15705"/>
                  </a:cubicBezTo>
                  <a:cubicBezTo>
                    <a:pt x="3441" y="14872"/>
                    <a:pt x="15597" y="11097"/>
                    <a:pt x="27218" y="7537"/>
                  </a:cubicBezTo>
                  <a:cubicBezTo>
                    <a:pt x="33028" y="5763"/>
                    <a:pt x="38708" y="4037"/>
                    <a:pt x="42994" y="2751"/>
                  </a:cubicBezTo>
                  <a:cubicBezTo>
                    <a:pt x="45149" y="2108"/>
                    <a:pt x="46947" y="1584"/>
                    <a:pt x="48244" y="1215"/>
                  </a:cubicBezTo>
                  <a:cubicBezTo>
                    <a:pt x="48887" y="1025"/>
                    <a:pt x="49411" y="882"/>
                    <a:pt x="49792" y="787"/>
                  </a:cubicBezTo>
                  <a:cubicBezTo>
                    <a:pt x="49983" y="739"/>
                    <a:pt x="50126" y="703"/>
                    <a:pt x="50245" y="679"/>
                  </a:cubicBezTo>
                  <a:cubicBezTo>
                    <a:pt x="50292" y="668"/>
                    <a:pt x="50328" y="656"/>
                    <a:pt x="50352" y="656"/>
                  </a:cubicBezTo>
                  <a:cubicBezTo>
                    <a:pt x="50388" y="668"/>
                    <a:pt x="50411" y="679"/>
                    <a:pt x="50447" y="679"/>
                  </a:cubicBezTo>
                  <a:cubicBezTo>
                    <a:pt x="50626" y="739"/>
                    <a:pt x="50947" y="810"/>
                    <a:pt x="51411" y="906"/>
                  </a:cubicBezTo>
                  <a:cubicBezTo>
                    <a:pt x="54900" y="1644"/>
                    <a:pt x="66330" y="3751"/>
                    <a:pt x="76891" y="5668"/>
                  </a:cubicBezTo>
                  <a:cubicBezTo>
                    <a:pt x="87464" y="7585"/>
                    <a:pt x="97167" y="9311"/>
                    <a:pt x="97167" y="9311"/>
                  </a:cubicBezTo>
                  <a:lnTo>
                    <a:pt x="97274" y="8680"/>
                  </a:lnTo>
                  <a:cubicBezTo>
                    <a:pt x="97274" y="8680"/>
                    <a:pt x="97096" y="8657"/>
                    <a:pt x="96750" y="8597"/>
                  </a:cubicBezTo>
                  <a:cubicBezTo>
                    <a:pt x="94191" y="8133"/>
                    <a:pt x="82665" y="6073"/>
                    <a:pt x="71747" y="4073"/>
                  </a:cubicBezTo>
                  <a:cubicBezTo>
                    <a:pt x="66294" y="3084"/>
                    <a:pt x="60996" y="2108"/>
                    <a:pt x="57055" y="1358"/>
                  </a:cubicBezTo>
                  <a:cubicBezTo>
                    <a:pt x="55079" y="989"/>
                    <a:pt x="53447" y="668"/>
                    <a:pt x="52304" y="441"/>
                  </a:cubicBezTo>
                  <a:cubicBezTo>
                    <a:pt x="51733" y="322"/>
                    <a:pt x="51281" y="227"/>
                    <a:pt x="50983" y="156"/>
                  </a:cubicBezTo>
                  <a:cubicBezTo>
                    <a:pt x="50828" y="120"/>
                    <a:pt x="50709" y="96"/>
                    <a:pt x="50638" y="72"/>
                  </a:cubicBezTo>
                  <a:cubicBezTo>
                    <a:pt x="50614" y="72"/>
                    <a:pt x="50590" y="60"/>
                    <a:pt x="50578" y="60"/>
                  </a:cubicBezTo>
                  <a:cubicBezTo>
                    <a:pt x="50578" y="60"/>
                    <a:pt x="50578" y="48"/>
                    <a:pt x="50578" y="48"/>
                  </a:cubicBezTo>
                  <a:cubicBezTo>
                    <a:pt x="50519" y="25"/>
                    <a:pt x="50483" y="13"/>
                    <a:pt x="50459" y="13"/>
                  </a:cubicBezTo>
                  <a:lnTo>
                    <a:pt x="50399" y="1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5004131" y="3866934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5004899" y="4103158"/>
              <a:ext cx="3012608" cy="240832"/>
            </a:xfrm>
            <a:custGeom>
              <a:avLst/>
              <a:gdLst/>
              <a:ahLst/>
              <a:cxnLst/>
              <a:rect l="l" t="t" r="r" b="b"/>
              <a:pathLst>
                <a:path w="94144" h="7526" extrusionOk="0">
                  <a:moveTo>
                    <a:pt x="50674" y="1"/>
                  </a:moveTo>
                  <a:lnTo>
                    <a:pt x="1" y="6894"/>
                  </a:lnTo>
                  <a:lnTo>
                    <a:pt x="84" y="7525"/>
                  </a:lnTo>
                  <a:lnTo>
                    <a:pt x="50697" y="643"/>
                  </a:lnTo>
                  <a:lnTo>
                    <a:pt x="94108" y="3370"/>
                  </a:lnTo>
                  <a:lnTo>
                    <a:pt x="94143" y="2727"/>
                  </a:lnTo>
                  <a:lnTo>
                    <a:pt x="50674" y="1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007555" y="434395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878019" y="2402774"/>
              <a:ext cx="1800256" cy="2279904"/>
            </a:xfrm>
            <a:custGeom>
              <a:avLst/>
              <a:gdLst/>
              <a:ahLst/>
              <a:cxnLst/>
              <a:rect l="l" t="t" r="r" b="b"/>
              <a:pathLst>
                <a:path w="56258" h="71247" extrusionOk="0">
                  <a:moveTo>
                    <a:pt x="53722" y="0"/>
                  </a:moveTo>
                  <a:lnTo>
                    <a:pt x="1" y="28611"/>
                  </a:lnTo>
                  <a:lnTo>
                    <a:pt x="5132" y="71247"/>
                  </a:lnTo>
                  <a:lnTo>
                    <a:pt x="7740" y="71247"/>
                  </a:lnTo>
                  <a:lnTo>
                    <a:pt x="3847" y="32302"/>
                  </a:lnTo>
                  <a:lnTo>
                    <a:pt x="45518" y="13073"/>
                  </a:lnTo>
                  <a:lnTo>
                    <a:pt x="49888" y="71247"/>
                  </a:lnTo>
                  <a:lnTo>
                    <a:pt x="56258" y="71247"/>
                  </a:lnTo>
                  <a:lnTo>
                    <a:pt x="537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556323" y="2413046"/>
              <a:ext cx="1676064" cy="2279936"/>
            </a:xfrm>
            <a:custGeom>
              <a:avLst/>
              <a:gdLst/>
              <a:ahLst/>
              <a:cxnLst/>
              <a:rect l="l" t="t" r="r" b="b"/>
              <a:pathLst>
                <a:path w="52377" h="71248" extrusionOk="0">
                  <a:moveTo>
                    <a:pt x="1" y="0"/>
                  </a:moveTo>
                  <a:lnTo>
                    <a:pt x="2525" y="71247"/>
                  </a:lnTo>
                  <a:lnTo>
                    <a:pt x="8121" y="71247"/>
                  </a:lnTo>
                  <a:lnTo>
                    <a:pt x="7811" y="13550"/>
                  </a:lnTo>
                  <a:lnTo>
                    <a:pt x="45638" y="25087"/>
                  </a:lnTo>
                  <a:lnTo>
                    <a:pt x="40494" y="71247"/>
                  </a:lnTo>
                  <a:lnTo>
                    <a:pt x="45638" y="71247"/>
                  </a:lnTo>
                  <a:lnTo>
                    <a:pt x="52376" y="193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576899" y="2392854"/>
              <a:ext cx="1675680" cy="2279552"/>
            </a:xfrm>
            <a:custGeom>
              <a:avLst/>
              <a:gdLst/>
              <a:ahLst/>
              <a:cxnLst/>
              <a:rect l="l" t="t" r="r" b="b"/>
              <a:pathLst>
                <a:path w="52365" h="71236" extrusionOk="0">
                  <a:moveTo>
                    <a:pt x="1" y="0"/>
                  </a:moveTo>
                  <a:lnTo>
                    <a:pt x="2525" y="71235"/>
                  </a:lnTo>
                  <a:lnTo>
                    <a:pt x="8121" y="71235"/>
                  </a:lnTo>
                  <a:lnTo>
                    <a:pt x="7811" y="13538"/>
                  </a:lnTo>
                  <a:lnTo>
                    <a:pt x="45637" y="25075"/>
                  </a:lnTo>
                  <a:lnTo>
                    <a:pt x="40494" y="71235"/>
                  </a:lnTo>
                  <a:lnTo>
                    <a:pt x="45637" y="71235"/>
                  </a:lnTo>
                  <a:lnTo>
                    <a:pt x="52364" y="193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857154" y="2392854"/>
              <a:ext cx="1800256" cy="2279552"/>
            </a:xfrm>
            <a:custGeom>
              <a:avLst/>
              <a:gdLst/>
              <a:ahLst/>
              <a:cxnLst/>
              <a:rect l="l" t="t" r="r" b="b"/>
              <a:pathLst>
                <a:path w="56258" h="71236" extrusionOk="0">
                  <a:moveTo>
                    <a:pt x="53734" y="0"/>
                  </a:moveTo>
                  <a:lnTo>
                    <a:pt x="1" y="28611"/>
                  </a:lnTo>
                  <a:lnTo>
                    <a:pt x="5132" y="71235"/>
                  </a:lnTo>
                  <a:lnTo>
                    <a:pt x="7740" y="71235"/>
                  </a:lnTo>
                  <a:lnTo>
                    <a:pt x="3847" y="32290"/>
                  </a:lnTo>
                  <a:lnTo>
                    <a:pt x="45518" y="13062"/>
                  </a:lnTo>
                  <a:lnTo>
                    <a:pt x="49900" y="71235"/>
                  </a:lnTo>
                  <a:lnTo>
                    <a:pt x="56258" y="71235"/>
                  </a:lnTo>
                  <a:lnTo>
                    <a:pt x="53734" y="0"/>
                  </a:lnTo>
                  <a:close/>
                </a:path>
              </a:pathLst>
            </a:custGeom>
            <a:solidFill>
              <a:srgbClr val="333333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857443" y="3212374"/>
              <a:ext cx="247680" cy="1460032"/>
            </a:xfrm>
            <a:custGeom>
              <a:avLst/>
              <a:gdLst/>
              <a:ahLst/>
              <a:cxnLst/>
              <a:rect l="l" t="t" r="r" b="b"/>
              <a:pathLst>
                <a:path w="7740" h="45626" extrusionOk="0">
                  <a:moveTo>
                    <a:pt x="5621" y="1"/>
                  </a:moveTo>
                  <a:lnTo>
                    <a:pt x="1" y="3001"/>
                  </a:lnTo>
                  <a:lnTo>
                    <a:pt x="5132" y="45625"/>
                  </a:lnTo>
                  <a:lnTo>
                    <a:pt x="7740" y="45625"/>
                  </a:lnTo>
                  <a:lnTo>
                    <a:pt x="3847" y="6680"/>
                  </a:lnTo>
                  <a:lnTo>
                    <a:pt x="6930" y="5263"/>
                  </a:lnTo>
                  <a:cubicBezTo>
                    <a:pt x="6442" y="3525"/>
                    <a:pt x="6037" y="1763"/>
                    <a:pt x="5621" y="1"/>
                  </a:cubicBezTo>
                  <a:close/>
                </a:path>
              </a:pathLst>
            </a:custGeom>
            <a:solidFill>
              <a:srgbClr val="221F1F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421091" y="4001814"/>
              <a:ext cx="236608" cy="670592"/>
            </a:xfrm>
            <a:custGeom>
              <a:avLst/>
              <a:gdLst/>
              <a:ahLst/>
              <a:cxnLst/>
              <a:rect l="l" t="t" r="r" b="b"/>
              <a:pathLst>
                <a:path w="7394" h="20956" extrusionOk="0">
                  <a:moveTo>
                    <a:pt x="6656" y="0"/>
                  </a:moveTo>
                  <a:cubicBezTo>
                    <a:pt x="4989" y="2917"/>
                    <a:pt x="2691" y="5334"/>
                    <a:pt x="0" y="7275"/>
                  </a:cubicBezTo>
                  <a:lnTo>
                    <a:pt x="1036" y="20955"/>
                  </a:lnTo>
                  <a:lnTo>
                    <a:pt x="7394" y="20955"/>
                  </a:lnTo>
                  <a:lnTo>
                    <a:pt x="6656" y="0"/>
                  </a:lnTo>
                  <a:close/>
                </a:path>
              </a:pathLst>
            </a:custGeom>
            <a:solidFill>
              <a:srgbClr val="221F1F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5539459" y="2824918"/>
              <a:ext cx="328448" cy="328064"/>
            </a:xfrm>
            <a:custGeom>
              <a:avLst/>
              <a:gdLst/>
              <a:ahLst/>
              <a:cxnLst/>
              <a:rect l="l" t="t" r="r" b="b"/>
              <a:pathLst>
                <a:path w="10264" h="10252" extrusionOk="0">
                  <a:moveTo>
                    <a:pt x="5132" y="0"/>
                  </a:moveTo>
                  <a:cubicBezTo>
                    <a:pt x="2298" y="0"/>
                    <a:pt x="0" y="2298"/>
                    <a:pt x="0" y="5132"/>
                  </a:cubicBezTo>
                  <a:cubicBezTo>
                    <a:pt x="0" y="7965"/>
                    <a:pt x="2298" y="10251"/>
                    <a:pt x="5132" y="10251"/>
                  </a:cubicBezTo>
                  <a:cubicBezTo>
                    <a:pt x="7965" y="10251"/>
                    <a:pt x="10263" y="7965"/>
                    <a:pt x="10263" y="5132"/>
                  </a:cubicBezTo>
                  <a:cubicBezTo>
                    <a:pt x="10263" y="2298"/>
                    <a:pt x="7965" y="0"/>
                    <a:pt x="5132" y="0"/>
                  </a:cubicBezTo>
                  <a:close/>
                </a:path>
              </a:pathLst>
            </a:custGeom>
            <a:solidFill>
              <a:srgbClr val="ED9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6153987" y="2512118"/>
              <a:ext cx="165024" cy="106304"/>
            </a:xfrm>
            <a:custGeom>
              <a:avLst/>
              <a:gdLst/>
              <a:ahLst/>
              <a:cxnLst/>
              <a:rect l="l" t="t" r="r" b="b"/>
              <a:pathLst>
                <a:path w="5157" h="3322" extrusionOk="0">
                  <a:moveTo>
                    <a:pt x="2442" y="0"/>
                  </a:moveTo>
                  <a:lnTo>
                    <a:pt x="1" y="3322"/>
                  </a:lnTo>
                  <a:lnTo>
                    <a:pt x="5156" y="548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rgbClr val="F1C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5469347" y="2512118"/>
              <a:ext cx="1018816" cy="1240544"/>
            </a:xfrm>
            <a:custGeom>
              <a:avLst/>
              <a:gdLst/>
              <a:ahLst/>
              <a:cxnLst/>
              <a:rect l="l" t="t" r="r" b="b"/>
              <a:pathLst>
                <a:path w="31838" h="38767" extrusionOk="0">
                  <a:moveTo>
                    <a:pt x="23837" y="0"/>
                  </a:moveTo>
                  <a:lnTo>
                    <a:pt x="881" y="12740"/>
                  </a:lnTo>
                  <a:lnTo>
                    <a:pt x="0" y="15050"/>
                  </a:lnTo>
                  <a:cubicBezTo>
                    <a:pt x="5656" y="31635"/>
                    <a:pt x="3560" y="38767"/>
                    <a:pt x="3560" y="38767"/>
                  </a:cubicBezTo>
                  <a:lnTo>
                    <a:pt x="24372" y="32230"/>
                  </a:lnTo>
                  <a:cubicBezTo>
                    <a:pt x="31838" y="27908"/>
                    <a:pt x="22837" y="2822"/>
                    <a:pt x="22837" y="2822"/>
                  </a:cubicBezTo>
                  <a:lnTo>
                    <a:pt x="23837" y="0"/>
                  </a:lnTo>
                  <a:close/>
                </a:path>
              </a:pathLst>
            </a:custGeom>
            <a:solidFill>
              <a:srgbClr val="F5D8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6045411" y="3419638"/>
              <a:ext cx="232448" cy="137952"/>
            </a:xfrm>
            <a:custGeom>
              <a:avLst/>
              <a:gdLst/>
              <a:ahLst/>
              <a:cxnLst/>
              <a:rect l="l" t="t" r="r" b="b"/>
              <a:pathLst>
                <a:path w="7264" h="4311" extrusionOk="0">
                  <a:moveTo>
                    <a:pt x="5716" y="1"/>
                  </a:moveTo>
                  <a:lnTo>
                    <a:pt x="3370" y="1453"/>
                  </a:lnTo>
                  <a:lnTo>
                    <a:pt x="1" y="4311"/>
                  </a:lnTo>
                  <a:lnTo>
                    <a:pt x="1" y="4311"/>
                  </a:lnTo>
                  <a:lnTo>
                    <a:pt x="7263" y="1156"/>
                  </a:lnTo>
                  <a:lnTo>
                    <a:pt x="5716" y="1"/>
                  </a:lnTo>
                  <a:close/>
                </a:path>
              </a:pathLst>
            </a:custGeom>
            <a:solidFill>
              <a:srgbClr val="F0A9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550115" y="3419638"/>
              <a:ext cx="699168" cy="333024"/>
            </a:xfrm>
            <a:custGeom>
              <a:avLst/>
              <a:gdLst/>
              <a:ahLst/>
              <a:cxnLst/>
              <a:rect l="l" t="t" r="r" b="b"/>
              <a:pathLst>
                <a:path w="21849" h="10407" extrusionOk="0">
                  <a:moveTo>
                    <a:pt x="21194" y="1"/>
                  </a:moveTo>
                  <a:lnTo>
                    <a:pt x="762" y="7585"/>
                  </a:lnTo>
                  <a:lnTo>
                    <a:pt x="0" y="9002"/>
                  </a:lnTo>
                  <a:lnTo>
                    <a:pt x="1036" y="10407"/>
                  </a:lnTo>
                  <a:lnTo>
                    <a:pt x="21848" y="3870"/>
                  </a:lnTo>
                  <a:lnTo>
                    <a:pt x="20539" y="2120"/>
                  </a:lnTo>
                  <a:lnTo>
                    <a:pt x="21194" y="1"/>
                  </a:lnTo>
                  <a:close/>
                </a:path>
              </a:pathLst>
            </a:custGeom>
            <a:solidFill>
              <a:srgbClr val="F1C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6139907" y="3083990"/>
              <a:ext cx="16032" cy="22880"/>
            </a:xfrm>
            <a:custGeom>
              <a:avLst/>
              <a:gdLst/>
              <a:ahLst/>
              <a:cxnLst/>
              <a:rect l="l" t="t" r="r" b="b"/>
              <a:pathLst>
                <a:path w="501" h="715" extrusionOk="0">
                  <a:moveTo>
                    <a:pt x="298" y="0"/>
                  </a:moveTo>
                  <a:lnTo>
                    <a:pt x="0" y="108"/>
                  </a:lnTo>
                  <a:cubicBezTo>
                    <a:pt x="72" y="310"/>
                    <a:pt x="131" y="512"/>
                    <a:pt x="191" y="715"/>
                  </a:cubicBezTo>
                  <a:lnTo>
                    <a:pt x="500" y="619"/>
                  </a:lnTo>
                  <a:cubicBezTo>
                    <a:pt x="441" y="417"/>
                    <a:pt x="369" y="215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6151331" y="3124374"/>
              <a:ext cx="13376" cy="21760"/>
            </a:xfrm>
            <a:custGeom>
              <a:avLst/>
              <a:gdLst/>
              <a:ahLst/>
              <a:cxnLst/>
              <a:rect l="l" t="t" r="r" b="b"/>
              <a:pathLst>
                <a:path w="418" h="680" extrusionOk="0">
                  <a:moveTo>
                    <a:pt x="310" y="0"/>
                  </a:moveTo>
                  <a:lnTo>
                    <a:pt x="1" y="60"/>
                  </a:lnTo>
                  <a:cubicBezTo>
                    <a:pt x="36" y="215"/>
                    <a:pt x="60" y="358"/>
                    <a:pt x="84" y="512"/>
                  </a:cubicBezTo>
                  <a:cubicBezTo>
                    <a:pt x="96" y="572"/>
                    <a:pt x="96" y="631"/>
                    <a:pt x="108" y="679"/>
                  </a:cubicBezTo>
                  <a:lnTo>
                    <a:pt x="417" y="643"/>
                  </a:lnTo>
                  <a:cubicBezTo>
                    <a:pt x="417" y="584"/>
                    <a:pt x="405" y="524"/>
                    <a:pt x="393" y="465"/>
                  </a:cubicBezTo>
                  <a:cubicBezTo>
                    <a:pt x="382" y="310"/>
                    <a:pt x="346" y="155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120867" y="2803958"/>
              <a:ext cx="18304" cy="22880"/>
            </a:xfrm>
            <a:custGeom>
              <a:avLst/>
              <a:gdLst/>
              <a:ahLst/>
              <a:cxnLst/>
              <a:rect l="l" t="t" r="r" b="b"/>
              <a:pathLst>
                <a:path w="572" h="715" extrusionOk="0">
                  <a:moveTo>
                    <a:pt x="286" y="0"/>
                  </a:moveTo>
                  <a:lnTo>
                    <a:pt x="0" y="167"/>
                  </a:lnTo>
                  <a:cubicBezTo>
                    <a:pt x="107" y="346"/>
                    <a:pt x="202" y="524"/>
                    <a:pt x="274" y="715"/>
                  </a:cubicBezTo>
                  <a:lnTo>
                    <a:pt x="572" y="608"/>
                  </a:lnTo>
                  <a:cubicBezTo>
                    <a:pt x="500" y="393"/>
                    <a:pt x="393" y="191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6104483" y="277042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6114755" y="3006262"/>
              <a:ext cx="14880" cy="22496"/>
            </a:xfrm>
            <a:custGeom>
              <a:avLst/>
              <a:gdLst/>
              <a:ahLst/>
              <a:cxnLst/>
              <a:rect l="l" t="t" r="r" b="b"/>
              <a:pathLst>
                <a:path w="465" h="703" extrusionOk="0">
                  <a:moveTo>
                    <a:pt x="322" y="0"/>
                  </a:moveTo>
                  <a:lnTo>
                    <a:pt x="1" y="60"/>
                  </a:lnTo>
                  <a:cubicBezTo>
                    <a:pt x="48" y="274"/>
                    <a:pt x="96" y="489"/>
                    <a:pt x="155" y="703"/>
                  </a:cubicBezTo>
                  <a:lnTo>
                    <a:pt x="465" y="608"/>
                  </a:lnTo>
                  <a:cubicBezTo>
                    <a:pt x="405" y="405"/>
                    <a:pt x="358" y="20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6115139" y="2924342"/>
              <a:ext cx="14880" cy="22528"/>
            </a:xfrm>
            <a:custGeom>
              <a:avLst/>
              <a:gdLst/>
              <a:ahLst/>
              <a:cxnLst/>
              <a:rect l="l" t="t" r="r" b="b"/>
              <a:pathLst>
                <a:path w="465" h="704" extrusionOk="0">
                  <a:moveTo>
                    <a:pt x="155" y="1"/>
                  </a:moveTo>
                  <a:cubicBezTo>
                    <a:pt x="96" y="215"/>
                    <a:pt x="48" y="429"/>
                    <a:pt x="0" y="632"/>
                  </a:cubicBezTo>
                  <a:lnTo>
                    <a:pt x="310" y="703"/>
                  </a:lnTo>
                  <a:cubicBezTo>
                    <a:pt x="358" y="501"/>
                    <a:pt x="405" y="298"/>
                    <a:pt x="465" y="84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6096835" y="2770422"/>
              <a:ext cx="20992" cy="22496"/>
            </a:xfrm>
            <a:custGeom>
              <a:avLst/>
              <a:gdLst/>
              <a:ahLst/>
              <a:cxnLst/>
              <a:rect l="l" t="t" r="r" b="b"/>
              <a:pathLst>
                <a:path w="656" h="703" extrusionOk="0">
                  <a:moveTo>
                    <a:pt x="239" y="1"/>
                  </a:moveTo>
                  <a:lnTo>
                    <a:pt x="1" y="203"/>
                  </a:lnTo>
                  <a:cubicBezTo>
                    <a:pt x="144" y="370"/>
                    <a:pt x="275" y="536"/>
                    <a:pt x="406" y="703"/>
                  </a:cubicBezTo>
                  <a:lnTo>
                    <a:pt x="656" y="501"/>
                  </a:lnTo>
                  <a:cubicBezTo>
                    <a:pt x="525" y="334"/>
                    <a:pt x="382" y="167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6111331" y="2965878"/>
              <a:ext cx="11072" cy="21376"/>
            </a:xfrm>
            <a:custGeom>
              <a:avLst/>
              <a:gdLst/>
              <a:ahLst/>
              <a:cxnLst/>
              <a:rect l="l" t="t" r="r" b="b"/>
              <a:pathLst>
                <a:path w="346" h="668" extrusionOk="0">
                  <a:moveTo>
                    <a:pt x="24" y="0"/>
                  </a:moveTo>
                  <a:cubicBezTo>
                    <a:pt x="0" y="227"/>
                    <a:pt x="0" y="441"/>
                    <a:pt x="24" y="667"/>
                  </a:cubicBezTo>
                  <a:lnTo>
                    <a:pt x="346" y="643"/>
                  </a:lnTo>
                  <a:cubicBezTo>
                    <a:pt x="322" y="441"/>
                    <a:pt x="322" y="227"/>
                    <a:pt x="334" y="2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134179" y="2844726"/>
              <a:ext cx="11072" cy="21344"/>
            </a:xfrm>
            <a:custGeom>
              <a:avLst/>
              <a:gdLst/>
              <a:ahLst/>
              <a:cxnLst/>
              <a:rect l="l" t="t" r="r" b="b"/>
              <a:pathLst>
                <a:path w="346" h="667" extrusionOk="0">
                  <a:moveTo>
                    <a:pt x="322" y="0"/>
                  </a:moveTo>
                  <a:lnTo>
                    <a:pt x="1" y="36"/>
                  </a:lnTo>
                  <a:cubicBezTo>
                    <a:pt x="25" y="238"/>
                    <a:pt x="25" y="441"/>
                    <a:pt x="1" y="643"/>
                  </a:cubicBezTo>
                  <a:lnTo>
                    <a:pt x="322" y="667"/>
                  </a:lnTo>
                  <a:cubicBezTo>
                    <a:pt x="346" y="453"/>
                    <a:pt x="346" y="226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6070563" y="2738806"/>
              <a:ext cx="20992" cy="22496"/>
            </a:xfrm>
            <a:custGeom>
              <a:avLst/>
              <a:gdLst/>
              <a:ahLst/>
              <a:cxnLst/>
              <a:rect l="l" t="t" r="r" b="b"/>
              <a:pathLst>
                <a:path w="656" h="703" extrusionOk="0">
                  <a:moveTo>
                    <a:pt x="262" y="0"/>
                  </a:moveTo>
                  <a:lnTo>
                    <a:pt x="0" y="179"/>
                  </a:lnTo>
                  <a:cubicBezTo>
                    <a:pt x="131" y="358"/>
                    <a:pt x="262" y="536"/>
                    <a:pt x="405" y="703"/>
                  </a:cubicBezTo>
                  <a:lnTo>
                    <a:pt x="655" y="500"/>
                  </a:lnTo>
                  <a:cubicBezTo>
                    <a:pt x="512" y="334"/>
                    <a:pt x="381" y="167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6125795" y="2884726"/>
              <a:ext cx="15296" cy="22496"/>
            </a:xfrm>
            <a:custGeom>
              <a:avLst/>
              <a:gdLst/>
              <a:ahLst/>
              <a:cxnLst/>
              <a:rect l="l" t="t" r="r" b="b"/>
              <a:pathLst>
                <a:path w="478" h="703" extrusionOk="0">
                  <a:moveTo>
                    <a:pt x="167" y="0"/>
                  </a:moveTo>
                  <a:cubicBezTo>
                    <a:pt x="120" y="215"/>
                    <a:pt x="60" y="417"/>
                    <a:pt x="1" y="620"/>
                  </a:cubicBezTo>
                  <a:lnTo>
                    <a:pt x="310" y="703"/>
                  </a:lnTo>
                  <a:cubicBezTo>
                    <a:pt x="370" y="500"/>
                    <a:pt x="429" y="286"/>
                    <a:pt x="477" y="72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6047715" y="2663350"/>
              <a:ext cx="11456" cy="21376"/>
            </a:xfrm>
            <a:custGeom>
              <a:avLst/>
              <a:gdLst/>
              <a:ahLst/>
              <a:cxnLst/>
              <a:rect l="l" t="t" r="r" b="b"/>
              <a:pathLst>
                <a:path w="358" h="668" extrusionOk="0">
                  <a:moveTo>
                    <a:pt x="48" y="1"/>
                  </a:moveTo>
                  <a:cubicBezTo>
                    <a:pt x="12" y="227"/>
                    <a:pt x="0" y="441"/>
                    <a:pt x="12" y="668"/>
                  </a:cubicBezTo>
                  <a:lnTo>
                    <a:pt x="333" y="656"/>
                  </a:lnTo>
                  <a:cubicBezTo>
                    <a:pt x="321" y="453"/>
                    <a:pt x="333" y="251"/>
                    <a:pt x="357" y="4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6053795" y="2622582"/>
              <a:ext cx="16800" cy="22912"/>
            </a:xfrm>
            <a:custGeom>
              <a:avLst/>
              <a:gdLst/>
              <a:ahLst/>
              <a:cxnLst/>
              <a:rect l="l" t="t" r="r" b="b"/>
              <a:pathLst>
                <a:path w="525" h="716" extrusionOk="0">
                  <a:moveTo>
                    <a:pt x="227" y="1"/>
                  </a:moveTo>
                  <a:cubicBezTo>
                    <a:pt x="143" y="203"/>
                    <a:pt x="60" y="418"/>
                    <a:pt x="1" y="620"/>
                  </a:cubicBezTo>
                  <a:lnTo>
                    <a:pt x="310" y="715"/>
                  </a:lnTo>
                  <a:cubicBezTo>
                    <a:pt x="370" y="513"/>
                    <a:pt x="441" y="322"/>
                    <a:pt x="524" y="132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6051523" y="2703382"/>
              <a:ext cx="17152" cy="22880"/>
            </a:xfrm>
            <a:custGeom>
              <a:avLst/>
              <a:gdLst/>
              <a:ahLst/>
              <a:cxnLst/>
              <a:rect l="l" t="t" r="r" b="b"/>
              <a:pathLst>
                <a:path w="536" h="715" extrusionOk="0">
                  <a:moveTo>
                    <a:pt x="310" y="0"/>
                  </a:moveTo>
                  <a:lnTo>
                    <a:pt x="0" y="95"/>
                  </a:lnTo>
                  <a:lnTo>
                    <a:pt x="24" y="167"/>
                  </a:lnTo>
                  <a:cubicBezTo>
                    <a:pt x="83" y="357"/>
                    <a:pt x="155" y="548"/>
                    <a:pt x="250" y="714"/>
                  </a:cubicBezTo>
                  <a:lnTo>
                    <a:pt x="536" y="572"/>
                  </a:lnTo>
                  <a:cubicBezTo>
                    <a:pt x="453" y="417"/>
                    <a:pt x="381" y="250"/>
                    <a:pt x="333" y="71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640803" y="3033686"/>
              <a:ext cx="21728" cy="21760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226" y="1"/>
                  </a:moveTo>
                  <a:lnTo>
                    <a:pt x="0" y="227"/>
                  </a:lnTo>
                  <a:cubicBezTo>
                    <a:pt x="143" y="382"/>
                    <a:pt x="298" y="525"/>
                    <a:pt x="453" y="679"/>
                  </a:cubicBezTo>
                  <a:lnTo>
                    <a:pt x="679" y="453"/>
                  </a:lnTo>
                  <a:cubicBezTo>
                    <a:pt x="524" y="298"/>
                    <a:pt x="369" y="156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6129987" y="280395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613347" y="3002838"/>
              <a:ext cx="20992" cy="22496"/>
            </a:xfrm>
            <a:custGeom>
              <a:avLst/>
              <a:gdLst/>
              <a:ahLst/>
              <a:cxnLst/>
              <a:rect l="l" t="t" r="r" b="b"/>
              <a:pathLst>
                <a:path w="656" h="703" extrusionOk="0">
                  <a:moveTo>
                    <a:pt x="263" y="0"/>
                  </a:moveTo>
                  <a:lnTo>
                    <a:pt x="1" y="191"/>
                  </a:lnTo>
                  <a:cubicBezTo>
                    <a:pt x="132" y="369"/>
                    <a:pt x="263" y="536"/>
                    <a:pt x="406" y="703"/>
                  </a:cubicBezTo>
                  <a:lnTo>
                    <a:pt x="656" y="500"/>
                  </a:lnTo>
                  <a:cubicBezTo>
                    <a:pt x="513" y="346"/>
                    <a:pt x="382" y="179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576035" y="2930838"/>
              <a:ext cx="16768" cy="22880"/>
            </a:xfrm>
            <a:custGeom>
              <a:avLst/>
              <a:gdLst/>
              <a:ahLst/>
              <a:cxnLst/>
              <a:rect l="l" t="t" r="r" b="b"/>
              <a:pathLst>
                <a:path w="524" h="715" extrusionOk="0">
                  <a:moveTo>
                    <a:pt x="310" y="0"/>
                  </a:moveTo>
                  <a:lnTo>
                    <a:pt x="0" y="95"/>
                  </a:lnTo>
                  <a:cubicBezTo>
                    <a:pt x="72" y="310"/>
                    <a:pt x="143" y="512"/>
                    <a:pt x="226" y="714"/>
                  </a:cubicBezTo>
                  <a:lnTo>
                    <a:pt x="524" y="595"/>
                  </a:lnTo>
                  <a:cubicBezTo>
                    <a:pt x="441" y="405"/>
                    <a:pt x="369" y="202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640419" y="3282102"/>
              <a:ext cx="17152" cy="23264"/>
            </a:xfrm>
            <a:custGeom>
              <a:avLst/>
              <a:gdLst/>
              <a:ahLst/>
              <a:cxnLst/>
              <a:rect l="l" t="t" r="r" b="b"/>
              <a:pathLst>
                <a:path w="536" h="727" extrusionOk="0">
                  <a:moveTo>
                    <a:pt x="238" y="1"/>
                  </a:moveTo>
                  <a:cubicBezTo>
                    <a:pt x="155" y="203"/>
                    <a:pt x="72" y="405"/>
                    <a:pt x="0" y="608"/>
                  </a:cubicBezTo>
                  <a:lnTo>
                    <a:pt x="298" y="727"/>
                  </a:lnTo>
                  <a:cubicBezTo>
                    <a:pt x="369" y="524"/>
                    <a:pt x="453" y="334"/>
                    <a:pt x="536" y="132"/>
                  </a:cubicBezTo>
                  <a:lnTo>
                    <a:pt x="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22883" y="3362486"/>
              <a:ext cx="12224" cy="21760"/>
            </a:xfrm>
            <a:custGeom>
              <a:avLst/>
              <a:gdLst/>
              <a:ahLst/>
              <a:cxnLst/>
              <a:rect l="l" t="t" r="r" b="b"/>
              <a:pathLst>
                <a:path w="382" h="680" extrusionOk="0">
                  <a:moveTo>
                    <a:pt x="60" y="1"/>
                  </a:moveTo>
                  <a:cubicBezTo>
                    <a:pt x="36" y="227"/>
                    <a:pt x="12" y="441"/>
                    <a:pt x="1" y="668"/>
                  </a:cubicBezTo>
                  <a:lnTo>
                    <a:pt x="322" y="679"/>
                  </a:lnTo>
                  <a:cubicBezTo>
                    <a:pt x="334" y="465"/>
                    <a:pt x="346" y="251"/>
                    <a:pt x="382" y="48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6070179" y="2592118"/>
              <a:ext cx="18688" cy="16416"/>
            </a:xfrm>
            <a:custGeom>
              <a:avLst/>
              <a:gdLst/>
              <a:ahLst/>
              <a:cxnLst/>
              <a:rect l="l" t="t" r="r" b="b"/>
              <a:pathLst>
                <a:path w="584" h="513" extrusionOk="0">
                  <a:moveTo>
                    <a:pt x="584" y="0"/>
                  </a:moveTo>
                  <a:lnTo>
                    <a:pt x="36" y="298"/>
                  </a:lnTo>
                  <a:cubicBezTo>
                    <a:pt x="24" y="322"/>
                    <a:pt x="12" y="334"/>
                    <a:pt x="0" y="358"/>
                  </a:cubicBezTo>
                  <a:lnTo>
                    <a:pt x="286" y="512"/>
                  </a:lnTo>
                  <a:cubicBezTo>
                    <a:pt x="381" y="334"/>
                    <a:pt x="477" y="167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626307" y="302530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70115" y="3062646"/>
              <a:ext cx="21760" cy="22144"/>
            </a:xfrm>
            <a:custGeom>
              <a:avLst/>
              <a:gdLst/>
              <a:ahLst/>
              <a:cxnLst/>
              <a:rect l="l" t="t" r="r" b="b"/>
              <a:pathLst>
                <a:path w="680" h="692" extrusionOk="0">
                  <a:moveTo>
                    <a:pt x="227" y="1"/>
                  </a:moveTo>
                  <a:lnTo>
                    <a:pt x="1" y="227"/>
                  </a:lnTo>
                  <a:cubicBezTo>
                    <a:pt x="156" y="382"/>
                    <a:pt x="299" y="536"/>
                    <a:pt x="430" y="691"/>
                  </a:cubicBezTo>
                  <a:lnTo>
                    <a:pt x="680" y="477"/>
                  </a:lnTo>
                  <a:cubicBezTo>
                    <a:pt x="537" y="310"/>
                    <a:pt x="382" y="155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96035" y="3094646"/>
              <a:ext cx="19072" cy="22912"/>
            </a:xfrm>
            <a:custGeom>
              <a:avLst/>
              <a:gdLst/>
              <a:ahLst/>
              <a:cxnLst/>
              <a:rect l="l" t="t" r="r" b="b"/>
              <a:pathLst>
                <a:path w="596" h="716" extrusionOk="0">
                  <a:moveTo>
                    <a:pt x="274" y="1"/>
                  </a:moveTo>
                  <a:lnTo>
                    <a:pt x="1" y="179"/>
                  </a:lnTo>
                  <a:cubicBezTo>
                    <a:pt x="120" y="358"/>
                    <a:pt x="215" y="537"/>
                    <a:pt x="298" y="715"/>
                  </a:cubicBezTo>
                  <a:lnTo>
                    <a:pt x="596" y="596"/>
                  </a:lnTo>
                  <a:cubicBezTo>
                    <a:pt x="501" y="382"/>
                    <a:pt x="393" y="19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591651" y="2968534"/>
              <a:ext cx="19072" cy="22912"/>
            </a:xfrm>
            <a:custGeom>
              <a:avLst/>
              <a:gdLst/>
              <a:ahLst/>
              <a:cxnLst/>
              <a:rect l="l" t="t" r="r" b="b"/>
              <a:pathLst>
                <a:path w="596" h="716" extrusionOk="0">
                  <a:moveTo>
                    <a:pt x="286" y="1"/>
                  </a:moveTo>
                  <a:lnTo>
                    <a:pt x="0" y="144"/>
                  </a:lnTo>
                  <a:cubicBezTo>
                    <a:pt x="95" y="334"/>
                    <a:pt x="203" y="525"/>
                    <a:pt x="322" y="715"/>
                  </a:cubicBezTo>
                  <a:lnTo>
                    <a:pt x="596" y="548"/>
                  </a:lnTo>
                  <a:cubicBezTo>
                    <a:pt x="488" y="370"/>
                    <a:pt x="381" y="179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683843" y="308475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566883" y="2891574"/>
              <a:ext cx="13728" cy="22144"/>
            </a:xfrm>
            <a:custGeom>
              <a:avLst/>
              <a:gdLst/>
              <a:ahLst/>
              <a:cxnLst/>
              <a:rect l="l" t="t" r="r" b="b"/>
              <a:pathLst>
                <a:path w="429" h="692" extrusionOk="0">
                  <a:moveTo>
                    <a:pt x="310" y="1"/>
                  </a:moveTo>
                  <a:lnTo>
                    <a:pt x="0" y="48"/>
                  </a:lnTo>
                  <a:lnTo>
                    <a:pt x="0" y="84"/>
                  </a:lnTo>
                  <a:cubicBezTo>
                    <a:pt x="36" y="286"/>
                    <a:pt x="72" y="489"/>
                    <a:pt x="119" y="691"/>
                  </a:cubicBezTo>
                  <a:lnTo>
                    <a:pt x="429" y="620"/>
                  </a:lnTo>
                  <a:cubicBezTo>
                    <a:pt x="381" y="429"/>
                    <a:pt x="346" y="227"/>
                    <a:pt x="322" y="36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6126179" y="3045110"/>
              <a:ext cx="16416" cy="22912"/>
            </a:xfrm>
            <a:custGeom>
              <a:avLst/>
              <a:gdLst/>
              <a:ahLst/>
              <a:cxnLst/>
              <a:rect l="l" t="t" r="r" b="b"/>
              <a:pathLst>
                <a:path w="513" h="716" extrusionOk="0">
                  <a:moveTo>
                    <a:pt x="298" y="1"/>
                  </a:moveTo>
                  <a:lnTo>
                    <a:pt x="1" y="108"/>
                  </a:lnTo>
                  <a:cubicBezTo>
                    <a:pt x="60" y="310"/>
                    <a:pt x="132" y="513"/>
                    <a:pt x="215" y="715"/>
                  </a:cubicBezTo>
                  <a:lnTo>
                    <a:pt x="513" y="608"/>
                  </a:lnTo>
                  <a:cubicBezTo>
                    <a:pt x="441" y="406"/>
                    <a:pt x="370" y="203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699459" y="3174294"/>
              <a:ext cx="17568" cy="22880"/>
            </a:xfrm>
            <a:custGeom>
              <a:avLst/>
              <a:gdLst/>
              <a:ahLst/>
              <a:cxnLst/>
              <a:rect l="l" t="t" r="r" b="b"/>
              <a:pathLst>
                <a:path w="549" h="715" extrusionOk="0">
                  <a:moveTo>
                    <a:pt x="239" y="0"/>
                  </a:moveTo>
                  <a:cubicBezTo>
                    <a:pt x="179" y="191"/>
                    <a:pt x="96" y="381"/>
                    <a:pt x="1" y="572"/>
                  </a:cubicBezTo>
                  <a:lnTo>
                    <a:pt x="286" y="715"/>
                  </a:lnTo>
                  <a:cubicBezTo>
                    <a:pt x="394" y="524"/>
                    <a:pt x="477" y="310"/>
                    <a:pt x="548" y="107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678499" y="3210486"/>
              <a:ext cx="19840" cy="22880"/>
            </a:xfrm>
            <a:custGeom>
              <a:avLst/>
              <a:gdLst/>
              <a:ahLst/>
              <a:cxnLst/>
              <a:rect l="l" t="t" r="r" b="b"/>
              <a:pathLst>
                <a:path w="620" h="715" extrusionOk="0">
                  <a:moveTo>
                    <a:pt x="346" y="0"/>
                  </a:moveTo>
                  <a:cubicBezTo>
                    <a:pt x="239" y="179"/>
                    <a:pt x="120" y="357"/>
                    <a:pt x="1" y="536"/>
                  </a:cubicBezTo>
                  <a:lnTo>
                    <a:pt x="275" y="715"/>
                  </a:lnTo>
                  <a:cubicBezTo>
                    <a:pt x="394" y="524"/>
                    <a:pt x="513" y="346"/>
                    <a:pt x="620" y="167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5740227" y="3440214"/>
              <a:ext cx="20608" cy="22912"/>
            </a:xfrm>
            <a:custGeom>
              <a:avLst/>
              <a:gdLst/>
              <a:ahLst/>
              <a:cxnLst/>
              <a:rect l="l" t="t" r="r" b="b"/>
              <a:pathLst>
                <a:path w="644" h="716" extrusionOk="0">
                  <a:moveTo>
                    <a:pt x="382" y="1"/>
                  </a:moveTo>
                  <a:cubicBezTo>
                    <a:pt x="263" y="179"/>
                    <a:pt x="132" y="346"/>
                    <a:pt x="1" y="489"/>
                  </a:cubicBezTo>
                  <a:lnTo>
                    <a:pt x="239" y="715"/>
                  </a:lnTo>
                  <a:cubicBezTo>
                    <a:pt x="382" y="548"/>
                    <a:pt x="525" y="370"/>
                    <a:pt x="644" y="17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5781379" y="3368214"/>
              <a:ext cx="19072" cy="22880"/>
            </a:xfrm>
            <a:custGeom>
              <a:avLst/>
              <a:gdLst/>
              <a:ahLst/>
              <a:cxnLst/>
              <a:rect l="l" t="t" r="r" b="b"/>
              <a:pathLst>
                <a:path w="596" h="715" extrusionOk="0">
                  <a:moveTo>
                    <a:pt x="322" y="0"/>
                  </a:moveTo>
                  <a:cubicBezTo>
                    <a:pt x="215" y="179"/>
                    <a:pt x="108" y="370"/>
                    <a:pt x="1" y="560"/>
                  </a:cubicBezTo>
                  <a:lnTo>
                    <a:pt x="274" y="715"/>
                  </a:lnTo>
                  <a:cubicBezTo>
                    <a:pt x="382" y="524"/>
                    <a:pt x="489" y="346"/>
                    <a:pt x="596" y="167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5708227" y="3468406"/>
              <a:ext cx="22496" cy="16800"/>
            </a:xfrm>
            <a:custGeom>
              <a:avLst/>
              <a:gdLst/>
              <a:ahLst/>
              <a:cxnLst/>
              <a:rect l="l" t="t" r="r" b="b"/>
              <a:pathLst>
                <a:path w="703" h="525" extrusionOk="0">
                  <a:moveTo>
                    <a:pt x="536" y="1"/>
                  </a:moveTo>
                  <a:cubicBezTo>
                    <a:pt x="382" y="96"/>
                    <a:pt x="215" y="156"/>
                    <a:pt x="24" y="203"/>
                  </a:cubicBezTo>
                  <a:lnTo>
                    <a:pt x="1" y="203"/>
                  </a:lnTo>
                  <a:lnTo>
                    <a:pt x="60" y="525"/>
                  </a:lnTo>
                  <a:lnTo>
                    <a:pt x="96" y="513"/>
                  </a:lnTo>
                  <a:cubicBezTo>
                    <a:pt x="322" y="465"/>
                    <a:pt x="524" y="382"/>
                    <a:pt x="703" y="275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5710883" y="3134646"/>
              <a:ext cx="11488" cy="21760"/>
            </a:xfrm>
            <a:custGeom>
              <a:avLst/>
              <a:gdLst/>
              <a:ahLst/>
              <a:cxnLst/>
              <a:rect l="l" t="t" r="r" b="b"/>
              <a:pathLst>
                <a:path w="359" h="680" extrusionOk="0">
                  <a:moveTo>
                    <a:pt x="322" y="1"/>
                  </a:moveTo>
                  <a:lnTo>
                    <a:pt x="1" y="49"/>
                  </a:lnTo>
                  <a:lnTo>
                    <a:pt x="1" y="72"/>
                  </a:lnTo>
                  <a:cubicBezTo>
                    <a:pt x="13" y="120"/>
                    <a:pt x="25" y="168"/>
                    <a:pt x="25" y="215"/>
                  </a:cubicBezTo>
                  <a:cubicBezTo>
                    <a:pt x="37" y="358"/>
                    <a:pt x="37" y="501"/>
                    <a:pt x="13" y="644"/>
                  </a:cubicBezTo>
                  <a:lnTo>
                    <a:pt x="334" y="680"/>
                  </a:lnTo>
                  <a:cubicBezTo>
                    <a:pt x="358" y="525"/>
                    <a:pt x="358" y="358"/>
                    <a:pt x="346" y="191"/>
                  </a:cubicBezTo>
                  <a:cubicBezTo>
                    <a:pt x="334" y="132"/>
                    <a:pt x="334" y="84"/>
                    <a:pt x="322" y="25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5762339" y="3404790"/>
              <a:ext cx="18688" cy="22880"/>
            </a:xfrm>
            <a:custGeom>
              <a:avLst/>
              <a:gdLst/>
              <a:ahLst/>
              <a:cxnLst/>
              <a:rect l="l" t="t" r="r" b="b"/>
              <a:pathLst>
                <a:path w="584" h="715" extrusionOk="0">
                  <a:moveTo>
                    <a:pt x="298" y="0"/>
                  </a:moveTo>
                  <a:cubicBezTo>
                    <a:pt x="203" y="191"/>
                    <a:pt x="107" y="381"/>
                    <a:pt x="0" y="560"/>
                  </a:cubicBezTo>
                  <a:lnTo>
                    <a:pt x="286" y="715"/>
                  </a:lnTo>
                  <a:cubicBezTo>
                    <a:pt x="393" y="524"/>
                    <a:pt x="488" y="334"/>
                    <a:pt x="584" y="143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5803107" y="3333526"/>
              <a:ext cx="20224" cy="22912"/>
            </a:xfrm>
            <a:custGeom>
              <a:avLst/>
              <a:gdLst/>
              <a:ahLst/>
              <a:cxnLst/>
              <a:rect l="l" t="t" r="r" b="b"/>
              <a:pathLst>
                <a:path w="632" h="716" extrusionOk="0">
                  <a:moveTo>
                    <a:pt x="381" y="1"/>
                  </a:moveTo>
                  <a:cubicBezTo>
                    <a:pt x="250" y="180"/>
                    <a:pt x="119" y="358"/>
                    <a:pt x="0" y="537"/>
                  </a:cubicBezTo>
                  <a:lnTo>
                    <a:pt x="262" y="715"/>
                  </a:lnTo>
                  <a:cubicBezTo>
                    <a:pt x="381" y="537"/>
                    <a:pt x="512" y="370"/>
                    <a:pt x="631" y="191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5628611" y="3321718"/>
              <a:ext cx="14880" cy="22528"/>
            </a:xfrm>
            <a:custGeom>
              <a:avLst/>
              <a:gdLst/>
              <a:ahLst/>
              <a:cxnLst/>
              <a:rect l="l" t="t" r="r" b="b"/>
              <a:pathLst>
                <a:path w="465" h="704" extrusionOk="0">
                  <a:moveTo>
                    <a:pt x="167" y="1"/>
                  </a:moveTo>
                  <a:cubicBezTo>
                    <a:pt x="95" y="203"/>
                    <a:pt x="48" y="418"/>
                    <a:pt x="0" y="632"/>
                  </a:cubicBezTo>
                  <a:lnTo>
                    <a:pt x="310" y="703"/>
                  </a:lnTo>
                  <a:cubicBezTo>
                    <a:pt x="357" y="489"/>
                    <a:pt x="405" y="287"/>
                    <a:pt x="464" y="8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5636227" y="3440982"/>
              <a:ext cx="20608" cy="22496"/>
            </a:xfrm>
            <a:custGeom>
              <a:avLst/>
              <a:gdLst/>
              <a:ahLst/>
              <a:cxnLst/>
              <a:rect l="l" t="t" r="r" b="b"/>
              <a:pathLst>
                <a:path w="644" h="703" extrusionOk="0">
                  <a:moveTo>
                    <a:pt x="274" y="0"/>
                  </a:moveTo>
                  <a:lnTo>
                    <a:pt x="0" y="167"/>
                  </a:lnTo>
                  <a:cubicBezTo>
                    <a:pt x="119" y="358"/>
                    <a:pt x="250" y="548"/>
                    <a:pt x="417" y="703"/>
                  </a:cubicBezTo>
                  <a:lnTo>
                    <a:pt x="643" y="477"/>
                  </a:lnTo>
                  <a:cubicBezTo>
                    <a:pt x="500" y="334"/>
                    <a:pt x="381" y="179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5623651" y="3404022"/>
              <a:ext cx="14112" cy="22144"/>
            </a:xfrm>
            <a:custGeom>
              <a:avLst/>
              <a:gdLst/>
              <a:ahLst/>
              <a:cxnLst/>
              <a:rect l="l" t="t" r="r" b="b"/>
              <a:pathLst>
                <a:path w="441" h="692" extrusionOk="0">
                  <a:moveTo>
                    <a:pt x="322" y="1"/>
                  </a:moveTo>
                  <a:lnTo>
                    <a:pt x="0" y="36"/>
                  </a:lnTo>
                  <a:cubicBezTo>
                    <a:pt x="12" y="84"/>
                    <a:pt x="12" y="132"/>
                    <a:pt x="24" y="179"/>
                  </a:cubicBezTo>
                  <a:cubicBezTo>
                    <a:pt x="48" y="358"/>
                    <a:pt x="84" y="524"/>
                    <a:pt x="131" y="691"/>
                  </a:cubicBezTo>
                  <a:lnTo>
                    <a:pt x="441" y="596"/>
                  </a:lnTo>
                  <a:cubicBezTo>
                    <a:pt x="393" y="453"/>
                    <a:pt x="358" y="298"/>
                    <a:pt x="334" y="143"/>
                  </a:cubicBezTo>
                  <a:cubicBezTo>
                    <a:pt x="334" y="96"/>
                    <a:pt x="322" y="48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5628611" y="334191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5667075" y="3468022"/>
              <a:ext cx="22528" cy="16800"/>
            </a:xfrm>
            <a:custGeom>
              <a:avLst/>
              <a:gdLst/>
              <a:ahLst/>
              <a:cxnLst/>
              <a:rect l="l" t="t" r="r" b="b"/>
              <a:pathLst>
                <a:path w="704" h="525" extrusionOk="0">
                  <a:moveTo>
                    <a:pt x="155" y="1"/>
                  </a:moveTo>
                  <a:lnTo>
                    <a:pt x="1" y="275"/>
                  </a:lnTo>
                  <a:cubicBezTo>
                    <a:pt x="203" y="394"/>
                    <a:pt x="417" y="477"/>
                    <a:pt x="644" y="525"/>
                  </a:cubicBezTo>
                  <a:lnTo>
                    <a:pt x="703" y="215"/>
                  </a:lnTo>
                  <a:cubicBezTo>
                    <a:pt x="513" y="179"/>
                    <a:pt x="334" y="96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657187" y="3245142"/>
              <a:ext cx="19072" cy="22912"/>
            </a:xfrm>
            <a:custGeom>
              <a:avLst/>
              <a:gdLst/>
              <a:ahLst/>
              <a:cxnLst/>
              <a:rect l="l" t="t" r="r" b="b"/>
              <a:pathLst>
                <a:path w="596" h="716" extrusionOk="0">
                  <a:moveTo>
                    <a:pt x="322" y="1"/>
                  </a:moveTo>
                  <a:lnTo>
                    <a:pt x="274" y="84"/>
                  </a:lnTo>
                  <a:cubicBezTo>
                    <a:pt x="179" y="239"/>
                    <a:pt x="83" y="406"/>
                    <a:pt x="0" y="572"/>
                  </a:cubicBezTo>
                  <a:lnTo>
                    <a:pt x="286" y="715"/>
                  </a:lnTo>
                  <a:cubicBezTo>
                    <a:pt x="369" y="560"/>
                    <a:pt x="453" y="406"/>
                    <a:pt x="548" y="251"/>
                  </a:cubicBezTo>
                  <a:lnTo>
                    <a:pt x="595" y="167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6117795" y="3240182"/>
              <a:ext cx="20608" cy="22912"/>
            </a:xfrm>
            <a:custGeom>
              <a:avLst/>
              <a:gdLst/>
              <a:ahLst/>
              <a:cxnLst/>
              <a:rect l="l" t="t" r="r" b="b"/>
              <a:pathLst>
                <a:path w="644" h="716" extrusionOk="0">
                  <a:moveTo>
                    <a:pt x="370" y="1"/>
                  </a:moveTo>
                  <a:cubicBezTo>
                    <a:pt x="263" y="180"/>
                    <a:pt x="132" y="346"/>
                    <a:pt x="1" y="513"/>
                  </a:cubicBezTo>
                  <a:lnTo>
                    <a:pt x="251" y="715"/>
                  </a:lnTo>
                  <a:cubicBezTo>
                    <a:pt x="382" y="537"/>
                    <a:pt x="513" y="358"/>
                    <a:pt x="644" y="180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6058371" y="3299254"/>
              <a:ext cx="22880" cy="20224"/>
            </a:xfrm>
            <a:custGeom>
              <a:avLst/>
              <a:gdLst/>
              <a:ahLst/>
              <a:cxnLst/>
              <a:rect l="l" t="t" r="r" b="b"/>
              <a:pathLst>
                <a:path w="715" h="632" extrusionOk="0">
                  <a:moveTo>
                    <a:pt x="512" y="0"/>
                  </a:moveTo>
                  <a:cubicBezTo>
                    <a:pt x="358" y="131"/>
                    <a:pt x="179" y="250"/>
                    <a:pt x="0" y="369"/>
                  </a:cubicBezTo>
                  <a:lnTo>
                    <a:pt x="179" y="631"/>
                  </a:lnTo>
                  <a:cubicBezTo>
                    <a:pt x="358" y="524"/>
                    <a:pt x="548" y="393"/>
                    <a:pt x="715" y="262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980643" y="3320982"/>
              <a:ext cx="22880" cy="16032"/>
            </a:xfrm>
            <a:custGeom>
              <a:avLst/>
              <a:gdLst/>
              <a:ahLst/>
              <a:cxnLst/>
              <a:rect l="l" t="t" r="r" b="b"/>
              <a:pathLst>
                <a:path w="715" h="501" extrusionOk="0">
                  <a:moveTo>
                    <a:pt x="167" y="0"/>
                  </a:moveTo>
                  <a:lnTo>
                    <a:pt x="1" y="286"/>
                  </a:lnTo>
                  <a:cubicBezTo>
                    <a:pt x="215" y="405"/>
                    <a:pt x="441" y="476"/>
                    <a:pt x="679" y="500"/>
                  </a:cubicBezTo>
                  <a:lnTo>
                    <a:pt x="715" y="179"/>
                  </a:lnTo>
                  <a:cubicBezTo>
                    <a:pt x="524" y="167"/>
                    <a:pt x="334" y="107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828259" y="3301526"/>
              <a:ext cx="21344" cy="22528"/>
            </a:xfrm>
            <a:custGeom>
              <a:avLst/>
              <a:gdLst/>
              <a:ahLst/>
              <a:cxnLst/>
              <a:rect l="l" t="t" r="r" b="b"/>
              <a:pathLst>
                <a:path w="667" h="704" extrusionOk="0">
                  <a:moveTo>
                    <a:pt x="429" y="1"/>
                  </a:moveTo>
                  <a:cubicBezTo>
                    <a:pt x="286" y="168"/>
                    <a:pt x="143" y="322"/>
                    <a:pt x="0" y="489"/>
                  </a:cubicBezTo>
                  <a:lnTo>
                    <a:pt x="250" y="703"/>
                  </a:lnTo>
                  <a:cubicBezTo>
                    <a:pt x="381" y="537"/>
                    <a:pt x="524" y="370"/>
                    <a:pt x="667" y="215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6089987" y="3271830"/>
              <a:ext cx="22144" cy="21728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453" y="0"/>
                  </a:moveTo>
                  <a:cubicBezTo>
                    <a:pt x="310" y="155"/>
                    <a:pt x="155" y="298"/>
                    <a:pt x="1" y="453"/>
                  </a:cubicBezTo>
                  <a:lnTo>
                    <a:pt x="227" y="679"/>
                  </a:lnTo>
                  <a:cubicBezTo>
                    <a:pt x="382" y="536"/>
                    <a:pt x="536" y="381"/>
                    <a:pt x="691" y="214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6153251" y="3165910"/>
              <a:ext cx="12576" cy="21728"/>
            </a:xfrm>
            <a:custGeom>
              <a:avLst/>
              <a:gdLst/>
              <a:ahLst/>
              <a:cxnLst/>
              <a:rect l="l" t="t" r="r" b="b"/>
              <a:pathLst>
                <a:path w="393" h="679" extrusionOk="0">
                  <a:moveTo>
                    <a:pt x="71" y="0"/>
                  </a:moveTo>
                  <a:cubicBezTo>
                    <a:pt x="71" y="84"/>
                    <a:pt x="60" y="167"/>
                    <a:pt x="60" y="238"/>
                  </a:cubicBezTo>
                  <a:cubicBezTo>
                    <a:pt x="48" y="369"/>
                    <a:pt x="24" y="500"/>
                    <a:pt x="0" y="619"/>
                  </a:cubicBezTo>
                  <a:lnTo>
                    <a:pt x="310" y="679"/>
                  </a:lnTo>
                  <a:cubicBezTo>
                    <a:pt x="345" y="548"/>
                    <a:pt x="357" y="405"/>
                    <a:pt x="369" y="274"/>
                  </a:cubicBezTo>
                  <a:cubicBezTo>
                    <a:pt x="381" y="179"/>
                    <a:pt x="393" y="95"/>
                    <a:pt x="393" y="12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6139907" y="3204758"/>
              <a:ext cx="17536" cy="22880"/>
            </a:xfrm>
            <a:custGeom>
              <a:avLst/>
              <a:gdLst/>
              <a:ahLst/>
              <a:cxnLst/>
              <a:rect l="l" t="t" r="r" b="b"/>
              <a:pathLst>
                <a:path w="548" h="715" extrusionOk="0">
                  <a:moveTo>
                    <a:pt x="250" y="1"/>
                  </a:moveTo>
                  <a:cubicBezTo>
                    <a:pt x="179" y="191"/>
                    <a:pt x="96" y="382"/>
                    <a:pt x="0" y="572"/>
                  </a:cubicBezTo>
                  <a:lnTo>
                    <a:pt x="286" y="715"/>
                  </a:lnTo>
                  <a:cubicBezTo>
                    <a:pt x="393" y="525"/>
                    <a:pt x="477" y="322"/>
                    <a:pt x="548" y="108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6022179" y="3320214"/>
              <a:ext cx="22880" cy="15648"/>
            </a:xfrm>
            <a:custGeom>
              <a:avLst/>
              <a:gdLst/>
              <a:ahLst/>
              <a:cxnLst/>
              <a:rect l="l" t="t" r="r" b="b"/>
              <a:pathLst>
                <a:path w="715" h="489" extrusionOk="0">
                  <a:moveTo>
                    <a:pt x="584" y="0"/>
                  </a:moveTo>
                  <a:cubicBezTo>
                    <a:pt x="393" y="84"/>
                    <a:pt x="191" y="143"/>
                    <a:pt x="0" y="179"/>
                  </a:cubicBezTo>
                  <a:lnTo>
                    <a:pt x="72" y="488"/>
                  </a:lnTo>
                  <a:cubicBezTo>
                    <a:pt x="286" y="453"/>
                    <a:pt x="500" y="381"/>
                    <a:pt x="715" y="286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856451" y="3272214"/>
              <a:ext cx="22112" cy="21728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476" y="0"/>
                  </a:moveTo>
                  <a:cubicBezTo>
                    <a:pt x="310" y="143"/>
                    <a:pt x="155" y="298"/>
                    <a:pt x="0" y="452"/>
                  </a:cubicBezTo>
                  <a:lnTo>
                    <a:pt x="226" y="679"/>
                  </a:lnTo>
                  <a:cubicBezTo>
                    <a:pt x="381" y="524"/>
                    <a:pt x="536" y="381"/>
                    <a:pt x="691" y="238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951299" y="3292758"/>
              <a:ext cx="20224" cy="22912"/>
            </a:xfrm>
            <a:custGeom>
              <a:avLst/>
              <a:gdLst/>
              <a:ahLst/>
              <a:cxnLst/>
              <a:rect l="l" t="t" r="r" b="b"/>
              <a:pathLst>
                <a:path w="632" h="716" extrusionOk="0">
                  <a:moveTo>
                    <a:pt x="263" y="1"/>
                  </a:moveTo>
                  <a:lnTo>
                    <a:pt x="1" y="180"/>
                  </a:lnTo>
                  <a:cubicBezTo>
                    <a:pt x="120" y="358"/>
                    <a:pt x="251" y="549"/>
                    <a:pt x="394" y="715"/>
                  </a:cubicBezTo>
                  <a:lnTo>
                    <a:pt x="632" y="501"/>
                  </a:lnTo>
                  <a:cubicBezTo>
                    <a:pt x="501" y="358"/>
                    <a:pt x="382" y="180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5888451" y="3252022"/>
              <a:ext cx="22112" cy="15648"/>
            </a:xfrm>
            <a:custGeom>
              <a:avLst/>
              <a:gdLst/>
              <a:ahLst/>
              <a:cxnLst/>
              <a:rect l="l" t="t" r="r" b="b"/>
              <a:pathLst>
                <a:path w="691" h="489" extrusionOk="0">
                  <a:moveTo>
                    <a:pt x="631" y="0"/>
                  </a:moveTo>
                  <a:cubicBezTo>
                    <a:pt x="596" y="0"/>
                    <a:pt x="560" y="12"/>
                    <a:pt x="536" y="12"/>
                  </a:cubicBezTo>
                  <a:cubicBezTo>
                    <a:pt x="334" y="36"/>
                    <a:pt x="167" y="119"/>
                    <a:pt x="0" y="214"/>
                  </a:cubicBezTo>
                  <a:lnTo>
                    <a:pt x="167" y="488"/>
                  </a:lnTo>
                  <a:cubicBezTo>
                    <a:pt x="310" y="405"/>
                    <a:pt x="441" y="345"/>
                    <a:pt x="584" y="333"/>
                  </a:cubicBezTo>
                  <a:lnTo>
                    <a:pt x="643" y="321"/>
                  </a:lnTo>
                  <a:lnTo>
                    <a:pt x="691" y="32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5849571" y="330840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5939875" y="328171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5926531" y="3259638"/>
              <a:ext cx="21376" cy="22112"/>
            </a:xfrm>
            <a:custGeom>
              <a:avLst/>
              <a:gdLst/>
              <a:ahLst/>
              <a:cxnLst/>
              <a:rect l="l" t="t" r="r" b="b"/>
              <a:pathLst>
                <a:path w="668" h="691" extrusionOk="0">
                  <a:moveTo>
                    <a:pt x="191" y="0"/>
                  </a:moveTo>
                  <a:lnTo>
                    <a:pt x="1" y="250"/>
                  </a:lnTo>
                  <a:cubicBezTo>
                    <a:pt x="144" y="357"/>
                    <a:pt x="287" y="512"/>
                    <a:pt x="418" y="691"/>
                  </a:cubicBezTo>
                  <a:lnTo>
                    <a:pt x="668" y="500"/>
                  </a:lnTo>
                  <a:cubicBezTo>
                    <a:pt x="525" y="310"/>
                    <a:pt x="382" y="131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5811107" y="2864150"/>
              <a:ext cx="11456" cy="20992"/>
            </a:xfrm>
            <a:custGeom>
              <a:avLst/>
              <a:gdLst/>
              <a:ahLst/>
              <a:cxnLst/>
              <a:rect l="l" t="t" r="r" b="b"/>
              <a:pathLst>
                <a:path w="358" h="656" extrusionOk="0">
                  <a:moveTo>
                    <a:pt x="36" y="0"/>
                  </a:moveTo>
                  <a:lnTo>
                    <a:pt x="0" y="643"/>
                  </a:lnTo>
                  <a:lnTo>
                    <a:pt x="310" y="655"/>
                  </a:lnTo>
                  <a:lnTo>
                    <a:pt x="357" y="2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5876259" y="3141910"/>
              <a:ext cx="14112" cy="22112"/>
            </a:xfrm>
            <a:custGeom>
              <a:avLst/>
              <a:gdLst/>
              <a:ahLst/>
              <a:cxnLst/>
              <a:rect l="l" t="t" r="r" b="b"/>
              <a:pathLst>
                <a:path w="441" h="691" extrusionOk="0">
                  <a:moveTo>
                    <a:pt x="322" y="0"/>
                  </a:moveTo>
                  <a:lnTo>
                    <a:pt x="0" y="72"/>
                  </a:lnTo>
                  <a:cubicBezTo>
                    <a:pt x="48" y="286"/>
                    <a:pt x="95" y="488"/>
                    <a:pt x="131" y="691"/>
                  </a:cubicBezTo>
                  <a:lnTo>
                    <a:pt x="441" y="631"/>
                  </a:lnTo>
                  <a:cubicBezTo>
                    <a:pt x="405" y="429"/>
                    <a:pt x="357" y="214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5819107" y="2740694"/>
              <a:ext cx="11456" cy="21376"/>
            </a:xfrm>
            <a:custGeom>
              <a:avLst/>
              <a:gdLst/>
              <a:ahLst/>
              <a:cxnLst/>
              <a:rect l="l" t="t" r="r" b="b"/>
              <a:pathLst>
                <a:path w="358" h="668" extrusionOk="0">
                  <a:moveTo>
                    <a:pt x="36" y="1"/>
                  </a:moveTo>
                  <a:lnTo>
                    <a:pt x="0" y="644"/>
                  </a:lnTo>
                  <a:lnTo>
                    <a:pt x="322" y="668"/>
                  </a:lnTo>
                  <a:lnTo>
                    <a:pt x="357" y="2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5813763" y="2822998"/>
              <a:ext cx="11456" cy="21376"/>
            </a:xfrm>
            <a:custGeom>
              <a:avLst/>
              <a:gdLst/>
              <a:ahLst/>
              <a:cxnLst/>
              <a:rect l="l" t="t" r="r" b="b"/>
              <a:pathLst>
                <a:path w="358" h="668" extrusionOk="0">
                  <a:moveTo>
                    <a:pt x="48" y="1"/>
                  </a:moveTo>
                  <a:lnTo>
                    <a:pt x="1" y="644"/>
                  </a:lnTo>
                  <a:lnTo>
                    <a:pt x="322" y="667"/>
                  </a:lnTo>
                  <a:lnTo>
                    <a:pt x="358" y="2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5816419" y="2782230"/>
              <a:ext cx="11488" cy="20992"/>
            </a:xfrm>
            <a:custGeom>
              <a:avLst/>
              <a:gdLst/>
              <a:ahLst/>
              <a:cxnLst/>
              <a:rect l="l" t="t" r="r" b="b"/>
              <a:pathLst>
                <a:path w="359" h="656" extrusionOk="0">
                  <a:moveTo>
                    <a:pt x="37" y="1"/>
                  </a:moveTo>
                  <a:lnTo>
                    <a:pt x="1" y="644"/>
                  </a:lnTo>
                  <a:lnTo>
                    <a:pt x="322" y="655"/>
                  </a:lnTo>
                  <a:lnTo>
                    <a:pt x="358" y="24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5877379" y="31018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5867491" y="3101878"/>
              <a:ext cx="14496" cy="22144"/>
            </a:xfrm>
            <a:custGeom>
              <a:avLst/>
              <a:gdLst/>
              <a:ahLst/>
              <a:cxnLst/>
              <a:rect l="l" t="t" r="r" b="b"/>
              <a:pathLst>
                <a:path w="453" h="692" extrusionOk="0">
                  <a:moveTo>
                    <a:pt x="310" y="1"/>
                  </a:moveTo>
                  <a:lnTo>
                    <a:pt x="0" y="72"/>
                  </a:lnTo>
                  <a:cubicBezTo>
                    <a:pt x="48" y="275"/>
                    <a:pt x="96" y="489"/>
                    <a:pt x="143" y="692"/>
                  </a:cubicBezTo>
                  <a:lnTo>
                    <a:pt x="453" y="620"/>
                  </a:lnTo>
                  <a:cubicBezTo>
                    <a:pt x="405" y="418"/>
                    <a:pt x="358" y="203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5884259" y="3182294"/>
              <a:ext cx="13728" cy="22112"/>
            </a:xfrm>
            <a:custGeom>
              <a:avLst/>
              <a:gdLst/>
              <a:ahLst/>
              <a:cxnLst/>
              <a:rect l="l" t="t" r="r" b="b"/>
              <a:pathLst>
                <a:path w="429" h="691" extrusionOk="0">
                  <a:moveTo>
                    <a:pt x="322" y="0"/>
                  </a:moveTo>
                  <a:lnTo>
                    <a:pt x="0" y="60"/>
                  </a:lnTo>
                  <a:cubicBezTo>
                    <a:pt x="36" y="274"/>
                    <a:pt x="84" y="488"/>
                    <a:pt x="107" y="691"/>
                  </a:cubicBezTo>
                  <a:lnTo>
                    <a:pt x="429" y="643"/>
                  </a:lnTo>
                  <a:cubicBezTo>
                    <a:pt x="393" y="429"/>
                    <a:pt x="357" y="214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5886531" y="314191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5894915" y="3264214"/>
              <a:ext cx="11072" cy="20960"/>
            </a:xfrm>
            <a:custGeom>
              <a:avLst/>
              <a:gdLst/>
              <a:ahLst/>
              <a:cxnLst/>
              <a:rect l="l" t="t" r="r" b="b"/>
              <a:pathLst>
                <a:path w="346" h="655" extrusionOk="0">
                  <a:moveTo>
                    <a:pt x="322" y="0"/>
                  </a:moveTo>
                  <a:lnTo>
                    <a:pt x="1" y="24"/>
                  </a:lnTo>
                  <a:cubicBezTo>
                    <a:pt x="24" y="250"/>
                    <a:pt x="24" y="464"/>
                    <a:pt x="24" y="655"/>
                  </a:cubicBezTo>
                  <a:lnTo>
                    <a:pt x="346" y="655"/>
                  </a:lnTo>
                  <a:cubicBezTo>
                    <a:pt x="346" y="452"/>
                    <a:pt x="346" y="238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5824803" y="2942646"/>
              <a:ext cx="15648" cy="22880"/>
            </a:xfrm>
            <a:custGeom>
              <a:avLst/>
              <a:gdLst/>
              <a:ahLst/>
              <a:cxnLst/>
              <a:rect l="l" t="t" r="r" b="b"/>
              <a:pathLst>
                <a:path w="489" h="715" extrusionOk="0">
                  <a:moveTo>
                    <a:pt x="310" y="0"/>
                  </a:moveTo>
                  <a:lnTo>
                    <a:pt x="1" y="95"/>
                  </a:lnTo>
                  <a:cubicBezTo>
                    <a:pt x="60" y="286"/>
                    <a:pt x="120" y="488"/>
                    <a:pt x="179" y="715"/>
                  </a:cubicBezTo>
                  <a:lnTo>
                    <a:pt x="489" y="619"/>
                  </a:lnTo>
                  <a:cubicBezTo>
                    <a:pt x="429" y="405"/>
                    <a:pt x="370" y="203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5836259" y="2982262"/>
              <a:ext cx="15648" cy="22496"/>
            </a:xfrm>
            <a:custGeom>
              <a:avLst/>
              <a:gdLst/>
              <a:ahLst/>
              <a:cxnLst/>
              <a:rect l="l" t="t" r="r" b="b"/>
              <a:pathLst>
                <a:path w="489" h="703" extrusionOk="0">
                  <a:moveTo>
                    <a:pt x="310" y="0"/>
                  </a:moveTo>
                  <a:lnTo>
                    <a:pt x="0" y="84"/>
                  </a:lnTo>
                  <a:cubicBezTo>
                    <a:pt x="60" y="286"/>
                    <a:pt x="119" y="500"/>
                    <a:pt x="179" y="703"/>
                  </a:cubicBezTo>
                  <a:lnTo>
                    <a:pt x="488" y="620"/>
                  </a:lnTo>
                  <a:cubicBezTo>
                    <a:pt x="429" y="405"/>
                    <a:pt x="369" y="203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5857187" y="30218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5812995" y="2903382"/>
              <a:ext cx="16032" cy="22528"/>
            </a:xfrm>
            <a:custGeom>
              <a:avLst/>
              <a:gdLst/>
              <a:ahLst/>
              <a:cxnLst/>
              <a:rect l="l" t="t" r="r" b="b"/>
              <a:pathLst>
                <a:path w="501" h="704" extrusionOk="0">
                  <a:moveTo>
                    <a:pt x="310" y="1"/>
                  </a:moveTo>
                  <a:lnTo>
                    <a:pt x="1" y="96"/>
                  </a:lnTo>
                  <a:cubicBezTo>
                    <a:pt x="48" y="239"/>
                    <a:pt x="108" y="453"/>
                    <a:pt x="191" y="703"/>
                  </a:cubicBezTo>
                  <a:lnTo>
                    <a:pt x="501" y="620"/>
                  </a:lnTo>
                  <a:cubicBezTo>
                    <a:pt x="417" y="358"/>
                    <a:pt x="358" y="144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5893763" y="3304950"/>
              <a:ext cx="10720" cy="5376"/>
            </a:xfrm>
            <a:custGeom>
              <a:avLst/>
              <a:gdLst/>
              <a:ahLst/>
              <a:cxnLst/>
              <a:rect l="l" t="t" r="r" b="b"/>
              <a:pathLst>
                <a:path w="335" h="168" extrusionOk="0">
                  <a:moveTo>
                    <a:pt x="25" y="1"/>
                  </a:moveTo>
                  <a:cubicBezTo>
                    <a:pt x="13" y="37"/>
                    <a:pt x="13" y="72"/>
                    <a:pt x="1" y="120"/>
                  </a:cubicBezTo>
                  <a:lnTo>
                    <a:pt x="322" y="168"/>
                  </a:lnTo>
                  <a:cubicBezTo>
                    <a:pt x="322" y="132"/>
                    <a:pt x="334" y="84"/>
                    <a:pt x="334" y="49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5890723" y="3223062"/>
              <a:ext cx="12992" cy="21728"/>
            </a:xfrm>
            <a:custGeom>
              <a:avLst/>
              <a:gdLst/>
              <a:ahLst/>
              <a:cxnLst/>
              <a:rect l="l" t="t" r="r" b="b"/>
              <a:pathLst>
                <a:path w="406" h="679" extrusionOk="0">
                  <a:moveTo>
                    <a:pt x="322" y="0"/>
                  </a:moveTo>
                  <a:lnTo>
                    <a:pt x="1" y="48"/>
                  </a:lnTo>
                  <a:cubicBezTo>
                    <a:pt x="36" y="262"/>
                    <a:pt x="60" y="476"/>
                    <a:pt x="84" y="679"/>
                  </a:cubicBezTo>
                  <a:lnTo>
                    <a:pt x="405" y="643"/>
                  </a:lnTo>
                  <a:cubicBezTo>
                    <a:pt x="382" y="441"/>
                    <a:pt x="358" y="226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5905219" y="3264214"/>
              <a:ext cx="32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5847299" y="3021878"/>
              <a:ext cx="15264" cy="22528"/>
            </a:xfrm>
            <a:custGeom>
              <a:avLst/>
              <a:gdLst/>
              <a:ahLst/>
              <a:cxnLst/>
              <a:rect l="l" t="t" r="r" b="b"/>
              <a:pathLst>
                <a:path w="477" h="704" extrusionOk="0">
                  <a:moveTo>
                    <a:pt x="310" y="1"/>
                  </a:moveTo>
                  <a:lnTo>
                    <a:pt x="0" y="84"/>
                  </a:lnTo>
                  <a:cubicBezTo>
                    <a:pt x="48" y="286"/>
                    <a:pt x="107" y="501"/>
                    <a:pt x="167" y="703"/>
                  </a:cubicBezTo>
                  <a:lnTo>
                    <a:pt x="477" y="632"/>
                  </a:lnTo>
                  <a:cubicBezTo>
                    <a:pt x="417" y="417"/>
                    <a:pt x="358" y="203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5857571" y="3061878"/>
              <a:ext cx="14912" cy="22528"/>
            </a:xfrm>
            <a:custGeom>
              <a:avLst/>
              <a:gdLst/>
              <a:ahLst/>
              <a:cxnLst/>
              <a:rect l="l" t="t" r="r" b="b"/>
              <a:pathLst>
                <a:path w="466" h="704" extrusionOk="0">
                  <a:moveTo>
                    <a:pt x="310" y="1"/>
                  </a:moveTo>
                  <a:lnTo>
                    <a:pt x="1" y="72"/>
                  </a:lnTo>
                  <a:cubicBezTo>
                    <a:pt x="48" y="287"/>
                    <a:pt x="108" y="489"/>
                    <a:pt x="156" y="703"/>
                  </a:cubicBezTo>
                  <a:lnTo>
                    <a:pt x="465" y="620"/>
                  </a:lnTo>
                  <a:cubicBezTo>
                    <a:pt x="418" y="418"/>
                    <a:pt x="358" y="203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5971107" y="2826806"/>
              <a:ext cx="22912" cy="18336"/>
            </a:xfrm>
            <a:custGeom>
              <a:avLst/>
              <a:gdLst/>
              <a:ahLst/>
              <a:cxnLst/>
              <a:rect l="l" t="t" r="r" b="b"/>
              <a:pathLst>
                <a:path w="716" h="573" extrusionOk="0">
                  <a:moveTo>
                    <a:pt x="584" y="1"/>
                  </a:moveTo>
                  <a:lnTo>
                    <a:pt x="1" y="286"/>
                  </a:lnTo>
                  <a:lnTo>
                    <a:pt x="132" y="572"/>
                  </a:lnTo>
                  <a:lnTo>
                    <a:pt x="715" y="298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5897571" y="2862230"/>
              <a:ext cx="22912" cy="17952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572" y="1"/>
                  </a:moveTo>
                  <a:lnTo>
                    <a:pt x="1" y="275"/>
                  </a:lnTo>
                  <a:lnTo>
                    <a:pt x="132" y="561"/>
                  </a:lnTo>
                  <a:lnTo>
                    <a:pt x="715" y="287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5934531" y="2844726"/>
              <a:ext cx="22912" cy="17920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584" y="0"/>
                  </a:moveTo>
                  <a:lnTo>
                    <a:pt x="1" y="274"/>
                  </a:lnTo>
                  <a:lnTo>
                    <a:pt x="144" y="560"/>
                  </a:lnTo>
                  <a:lnTo>
                    <a:pt x="715" y="28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5860259" y="2879766"/>
              <a:ext cx="23264" cy="17952"/>
            </a:xfrm>
            <a:custGeom>
              <a:avLst/>
              <a:gdLst/>
              <a:ahLst/>
              <a:cxnLst/>
              <a:rect l="l" t="t" r="r" b="b"/>
              <a:pathLst>
                <a:path w="727" h="561" extrusionOk="0">
                  <a:moveTo>
                    <a:pt x="584" y="1"/>
                  </a:moveTo>
                  <a:lnTo>
                    <a:pt x="0" y="274"/>
                  </a:lnTo>
                  <a:lnTo>
                    <a:pt x="143" y="560"/>
                  </a:lnTo>
                  <a:lnTo>
                    <a:pt x="726" y="28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045795" y="2791766"/>
              <a:ext cx="22880" cy="18304"/>
            </a:xfrm>
            <a:custGeom>
              <a:avLst/>
              <a:gdLst/>
              <a:ahLst/>
              <a:cxnLst/>
              <a:rect l="l" t="t" r="r" b="b"/>
              <a:pathLst>
                <a:path w="715" h="572" extrusionOk="0">
                  <a:moveTo>
                    <a:pt x="584" y="0"/>
                  </a:moveTo>
                  <a:lnTo>
                    <a:pt x="0" y="274"/>
                  </a:lnTo>
                  <a:lnTo>
                    <a:pt x="131" y="572"/>
                  </a:lnTo>
                  <a:lnTo>
                    <a:pt x="715" y="28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119715" y="2756342"/>
              <a:ext cx="22880" cy="18304"/>
            </a:xfrm>
            <a:custGeom>
              <a:avLst/>
              <a:gdLst/>
              <a:ahLst/>
              <a:cxnLst/>
              <a:rect l="l" t="t" r="r" b="b"/>
              <a:pathLst>
                <a:path w="715" h="572" extrusionOk="0">
                  <a:moveTo>
                    <a:pt x="572" y="0"/>
                  </a:moveTo>
                  <a:lnTo>
                    <a:pt x="0" y="274"/>
                  </a:lnTo>
                  <a:lnTo>
                    <a:pt x="131" y="572"/>
                  </a:lnTo>
                  <a:lnTo>
                    <a:pt x="715" y="286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6082371" y="2774230"/>
              <a:ext cx="22880" cy="17952"/>
            </a:xfrm>
            <a:custGeom>
              <a:avLst/>
              <a:gdLst/>
              <a:ahLst/>
              <a:cxnLst/>
              <a:rect l="l" t="t" r="r" b="b"/>
              <a:pathLst>
                <a:path w="715" h="561" extrusionOk="0">
                  <a:moveTo>
                    <a:pt x="572" y="1"/>
                  </a:moveTo>
                  <a:lnTo>
                    <a:pt x="0" y="274"/>
                  </a:lnTo>
                  <a:lnTo>
                    <a:pt x="131" y="560"/>
                  </a:lnTo>
                  <a:lnTo>
                    <a:pt x="715" y="28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008835" y="2809270"/>
              <a:ext cx="22880" cy="18336"/>
            </a:xfrm>
            <a:custGeom>
              <a:avLst/>
              <a:gdLst/>
              <a:ahLst/>
              <a:cxnLst/>
              <a:rect l="l" t="t" r="r" b="b"/>
              <a:pathLst>
                <a:path w="715" h="573" extrusionOk="0">
                  <a:moveTo>
                    <a:pt x="572" y="1"/>
                  </a:moveTo>
                  <a:lnTo>
                    <a:pt x="1" y="275"/>
                  </a:lnTo>
                  <a:lnTo>
                    <a:pt x="132" y="572"/>
                  </a:lnTo>
                  <a:lnTo>
                    <a:pt x="715" y="29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5600771" y="3002838"/>
              <a:ext cx="22912" cy="17920"/>
            </a:xfrm>
            <a:custGeom>
              <a:avLst/>
              <a:gdLst/>
              <a:ahLst/>
              <a:cxnLst/>
              <a:rect l="l" t="t" r="r" b="b"/>
              <a:pathLst>
                <a:path w="716" h="560" extrusionOk="0">
                  <a:moveTo>
                    <a:pt x="572" y="0"/>
                  </a:moveTo>
                  <a:lnTo>
                    <a:pt x="1" y="274"/>
                  </a:lnTo>
                  <a:lnTo>
                    <a:pt x="132" y="560"/>
                  </a:lnTo>
                  <a:lnTo>
                    <a:pt x="715" y="286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5637731" y="2985302"/>
              <a:ext cx="22912" cy="18336"/>
            </a:xfrm>
            <a:custGeom>
              <a:avLst/>
              <a:gdLst/>
              <a:ahLst/>
              <a:cxnLst/>
              <a:rect l="l" t="t" r="r" b="b"/>
              <a:pathLst>
                <a:path w="716" h="573" extrusionOk="0">
                  <a:moveTo>
                    <a:pt x="584" y="1"/>
                  </a:moveTo>
                  <a:lnTo>
                    <a:pt x="1" y="274"/>
                  </a:lnTo>
                  <a:lnTo>
                    <a:pt x="144" y="572"/>
                  </a:lnTo>
                  <a:lnTo>
                    <a:pt x="715" y="298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5823299" y="2897302"/>
              <a:ext cx="22880" cy="18304"/>
            </a:xfrm>
            <a:custGeom>
              <a:avLst/>
              <a:gdLst/>
              <a:ahLst/>
              <a:cxnLst/>
              <a:rect l="l" t="t" r="r" b="b"/>
              <a:pathLst>
                <a:path w="715" h="572" extrusionOk="0">
                  <a:moveTo>
                    <a:pt x="572" y="0"/>
                  </a:moveTo>
                  <a:lnTo>
                    <a:pt x="0" y="274"/>
                  </a:lnTo>
                  <a:lnTo>
                    <a:pt x="131" y="572"/>
                  </a:lnTo>
                  <a:lnTo>
                    <a:pt x="715" y="298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5675075" y="2967766"/>
              <a:ext cx="22912" cy="17952"/>
            </a:xfrm>
            <a:custGeom>
              <a:avLst/>
              <a:gdLst/>
              <a:ahLst/>
              <a:cxnLst/>
              <a:rect l="l" t="t" r="r" b="b"/>
              <a:pathLst>
                <a:path w="716" h="561" extrusionOk="0">
                  <a:moveTo>
                    <a:pt x="584" y="1"/>
                  </a:moveTo>
                  <a:lnTo>
                    <a:pt x="1" y="275"/>
                  </a:lnTo>
                  <a:lnTo>
                    <a:pt x="144" y="561"/>
                  </a:lnTo>
                  <a:lnTo>
                    <a:pt x="715" y="28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5563843" y="3020726"/>
              <a:ext cx="22880" cy="18336"/>
            </a:xfrm>
            <a:custGeom>
              <a:avLst/>
              <a:gdLst/>
              <a:ahLst/>
              <a:cxnLst/>
              <a:rect l="l" t="t" r="r" b="b"/>
              <a:pathLst>
                <a:path w="715" h="573" extrusionOk="0">
                  <a:moveTo>
                    <a:pt x="572" y="1"/>
                  </a:moveTo>
                  <a:lnTo>
                    <a:pt x="0" y="275"/>
                  </a:lnTo>
                  <a:lnTo>
                    <a:pt x="131" y="572"/>
                  </a:lnTo>
                  <a:lnTo>
                    <a:pt x="714" y="29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5785955" y="2915190"/>
              <a:ext cx="23264" cy="17952"/>
            </a:xfrm>
            <a:custGeom>
              <a:avLst/>
              <a:gdLst/>
              <a:ahLst/>
              <a:cxnLst/>
              <a:rect l="l" t="t" r="r" b="b"/>
              <a:pathLst>
                <a:path w="727" h="561" extrusionOk="0">
                  <a:moveTo>
                    <a:pt x="584" y="1"/>
                  </a:moveTo>
                  <a:lnTo>
                    <a:pt x="0" y="275"/>
                  </a:lnTo>
                  <a:lnTo>
                    <a:pt x="143" y="560"/>
                  </a:lnTo>
                  <a:lnTo>
                    <a:pt x="727" y="28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5748995" y="2932342"/>
              <a:ext cx="22880" cy="18336"/>
            </a:xfrm>
            <a:custGeom>
              <a:avLst/>
              <a:gdLst/>
              <a:ahLst/>
              <a:cxnLst/>
              <a:rect l="l" t="t" r="r" b="b"/>
              <a:pathLst>
                <a:path w="715" h="573" extrusionOk="0">
                  <a:moveTo>
                    <a:pt x="584" y="1"/>
                  </a:moveTo>
                  <a:lnTo>
                    <a:pt x="1" y="275"/>
                  </a:lnTo>
                  <a:lnTo>
                    <a:pt x="131" y="572"/>
                  </a:lnTo>
                  <a:lnTo>
                    <a:pt x="715" y="28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5712035" y="2950262"/>
              <a:ext cx="22880" cy="18304"/>
            </a:xfrm>
            <a:custGeom>
              <a:avLst/>
              <a:gdLst/>
              <a:ahLst/>
              <a:cxnLst/>
              <a:rect l="l" t="t" r="r" b="b"/>
              <a:pathLst>
                <a:path w="715" h="572" extrusionOk="0">
                  <a:moveTo>
                    <a:pt x="572" y="0"/>
                  </a:moveTo>
                  <a:lnTo>
                    <a:pt x="1" y="274"/>
                  </a:lnTo>
                  <a:lnTo>
                    <a:pt x="132" y="572"/>
                  </a:lnTo>
                  <a:lnTo>
                    <a:pt x="715" y="298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5958531" y="3141462"/>
              <a:ext cx="96064" cy="89696"/>
            </a:xfrm>
            <a:custGeom>
              <a:avLst/>
              <a:gdLst/>
              <a:ahLst/>
              <a:cxnLst/>
              <a:rect l="l" t="t" r="r" b="b"/>
              <a:pathLst>
                <a:path w="3002" h="2803" extrusionOk="0">
                  <a:moveTo>
                    <a:pt x="1516" y="322"/>
                  </a:moveTo>
                  <a:cubicBezTo>
                    <a:pt x="2043" y="322"/>
                    <a:pt x="2497" y="713"/>
                    <a:pt x="2573" y="1240"/>
                  </a:cubicBezTo>
                  <a:cubicBezTo>
                    <a:pt x="2656" y="1836"/>
                    <a:pt x="2251" y="2383"/>
                    <a:pt x="1656" y="2467"/>
                  </a:cubicBezTo>
                  <a:cubicBezTo>
                    <a:pt x="1600" y="2476"/>
                    <a:pt x="1544" y="2480"/>
                    <a:pt x="1489" y="2480"/>
                  </a:cubicBezTo>
                  <a:cubicBezTo>
                    <a:pt x="971" y="2480"/>
                    <a:pt x="516" y="2089"/>
                    <a:pt x="430" y="1562"/>
                  </a:cubicBezTo>
                  <a:cubicBezTo>
                    <a:pt x="346" y="967"/>
                    <a:pt x="751" y="419"/>
                    <a:pt x="1346" y="336"/>
                  </a:cubicBezTo>
                  <a:cubicBezTo>
                    <a:pt x="1404" y="326"/>
                    <a:pt x="1460" y="322"/>
                    <a:pt x="1516" y="322"/>
                  </a:cubicBezTo>
                  <a:close/>
                  <a:moveTo>
                    <a:pt x="1499" y="0"/>
                  </a:moveTo>
                  <a:cubicBezTo>
                    <a:pt x="1433" y="0"/>
                    <a:pt x="1366" y="5"/>
                    <a:pt x="1299" y="14"/>
                  </a:cubicBezTo>
                  <a:cubicBezTo>
                    <a:pt x="537" y="121"/>
                    <a:pt x="1" y="836"/>
                    <a:pt x="120" y="1598"/>
                  </a:cubicBezTo>
                  <a:cubicBezTo>
                    <a:pt x="218" y="2304"/>
                    <a:pt x="822" y="2802"/>
                    <a:pt x="1506" y="2802"/>
                  </a:cubicBezTo>
                  <a:cubicBezTo>
                    <a:pt x="1571" y="2802"/>
                    <a:pt x="1637" y="2798"/>
                    <a:pt x="1704" y="2788"/>
                  </a:cubicBezTo>
                  <a:cubicBezTo>
                    <a:pt x="2466" y="2681"/>
                    <a:pt x="3001" y="1967"/>
                    <a:pt x="2894" y="1205"/>
                  </a:cubicBezTo>
                  <a:cubicBezTo>
                    <a:pt x="2785" y="498"/>
                    <a:pt x="2191" y="0"/>
                    <a:pt x="1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5981795" y="2748566"/>
              <a:ext cx="32800" cy="30784"/>
            </a:xfrm>
            <a:custGeom>
              <a:avLst/>
              <a:gdLst/>
              <a:ahLst/>
              <a:cxnLst/>
              <a:rect l="l" t="t" r="r" b="b"/>
              <a:pathLst>
                <a:path w="1025" h="962" extrusionOk="0">
                  <a:moveTo>
                    <a:pt x="512" y="313"/>
                  </a:moveTo>
                  <a:cubicBezTo>
                    <a:pt x="595" y="313"/>
                    <a:pt x="656" y="370"/>
                    <a:pt x="667" y="457"/>
                  </a:cubicBezTo>
                  <a:cubicBezTo>
                    <a:pt x="679" y="541"/>
                    <a:pt x="619" y="624"/>
                    <a:pt x="536" y="636"/>
                  </a:cubicBezTo>
                  <a:cubicBezTo>
                    <a:pt x="529" y="637"/>
                    <a:pt x="522" y="637"/>
                    <a:pt x="515" y="637"/>
                  </a:cubicBezTo>
                  <a:cubicBezTo>
                    <a:pt x="439" y="637"/>
                    <a:pt x="368" y="581"/>
                    <a:pt x="357" y="505"/>
                  </a:cubicBezTo>
                  <a:cubicBezTo>
                    <a:pt x="346" y="410"/>
                    <a:pt x="405" y="326"/>
                    <a:pt x="488" y="314"/>
                  </a:cubicBezTo>
                  <a:cubicBezTo>
                    <a:pt x="496" y="313"/>
                    <a:pt x="504" y="313"/>
                    <a:pt x="512" y="313"/>
                  </a:cubicBezTo>
                  <a:close/>
                  <a:moveTo>
                    <a:pt x="508" y="0"/>
                  </a:moveTo>
                  <a:cubicBezTo>
                    <a:pt x="485" y="0"/>
                    <a:pt x="463" y="2"/>
                    <a:pt x="441" y="5"/>
                  </a:cubicBezTo>
                  <a:cubicBezTo>
                    <a:pt x="179" y="41"/>
                    <a:pt x="0" y="279"/>
                    <a:pt x="36" y="541"/>
                  </a:cubicBezTo>
                  <a:cubicBezTo>
                    <a:pt x="69" y="791"/>
                    <a:pt x="281" y="962"/>
                    <a:pt x="517" y="962"/>
                  </a:cubicBezTo>
                  <a:cubicBezTo>
                    <a:pt x="539" y="962"/>
                    <a:pt x="561" y="960"/>
                    <a:pt x="584" y="957"/>
                  </a:cubicBezTo>
                  <a:cubicBezTo>
                    <a:pt x="846" y="910"/>
                    <a:pt x="1024" y="672"/>
                    <a:pt x="988" y="410"/>
                  </a:cubicBezTo>
                  <a:cubicBezTo>
                    <a:pt x="956" y="170"/>
                    <a:pt x="744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5696803" y="3240182"/>
              <a:ext cx="96416" cy="90336"/>
            </a:xfrm>
            <a:custGeom>
              <a:avLst/>
              <a:gdLst/>
              <a:ahLst/>
              <a:cxnLst/>
              <a:rect l="l" t="t" r="r" b="b"/>
              <a:pathLst>
                <a:path w="3013" h="2823" extrusionOk="0">
                  <a:moveTo>
                    <a:pt x="1929" y="346"/>
                  </a:moveTo>
                  <a:lnTo>
                    <a:pt x="2644" y="1239"/>
                  </a:lnTo>
                  <a:lnTo>
                    <a:pt x="2212" y="2313"/>
                  </a:lnTo>
                  <a:lnTo>
                    <a:pt x="2212" y="2313"/>
                  </a:lnTo>
                  <a:lnTo>
                    <a:pt x="1084" y="2477"/>
                  </a:lnTo>
                  <a:lnTo>
                    <a:pt x="369" y="1573"/>
                  </a:lnTo>
                  <a:lnTo>
                    <a:pt x="798" y="513"/>
                  </a:lnTo>
                  <a:lnTo>
                    <a:pt x="1929" y="346"/>
                  </a:lnTo>
                  <a:close/>
                  <a:moveTo>
                    <a:pt x="2072" y="1"/>
                  </a:moveTo>
                  <a:lnTo>
                    <a:pt x="572" y="215"/>
                  </a:lnTo>
                  <a:lnTo>
                    <a:pt x="0" y="1632"/>
                  </a:lnTo>
                  <a:lnTo>
                    <a:pt x="941" y="2823"/>
                  </a:lnTo>
                  <a:lnTo>
                    <a:pt x="2358" y="2620"/>
                  </a:lnTo>
                  <a:lnTo>
                    <a:pt x="2453" y="2596"/>
                  </a:lnTo>
                  <a:lnTo>
                    <a:pt x="3013" y="119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6853891" y="2487286"/>
              <a:ext cx="61376" cy="1089760"/>
            </a:xfrm>
            <a:custGeom>
              <a:avLst/>
              <a:gdLst/>
              <a:ahLst/>
              <a:cxnLst/>
              <a:rect l="l" t="t" r="r" b="b"/>
              <a:pathLst>
                <a:path w="1918" h="34055" extrusionOk="0">
                  <a:moveTo>
                    <a:pt x="110" y="0"/>
                  </a:moveTo>
                  <a:cubicBezTo>
                    <a:pt x="49" y="0"/>
                    <a:pt x="1" y="45"/>
                    <a:pt x="1" y="109"/>
                  </a:cubicBezTo>
                  <a:cubicBezTo>
                    <a:pt x="1" y="181"/>
                    <a:pt x="48" y="228"/>
                    <a:pt x="108" y="240"/>
                  </a:cubicBezTo>
                  <a:lnTo>
                    <a:pt x="1679" y="359"/>
                  </a:lnTo>
                  <a:lnTo>
                    <a:pt x="1679" y="33935"/>
                  </a:lnTo>
                  <a:cubicBezTo>
                    <a:pt x="1679" y="34006"/>
                    <a:pt x="1739" y="34054"/>
                    <a:pt x="1798" y="34054"/>
                  </a:cubicBezTo>
                  <a:cubicBezTo>
                    <a:pt x="1870" y="34054"/>
                    <a:pt x="1918" y="34006"/>
                    <a:pt x="1918" y="33935"/>
                  </a:cubicBezTo>
                  <a:lnTo>
                    <a:pt x="1918" y="145"/>
                  </a:lnTo>
                  <a:lnTo>
                    <a:pt x="132" y="2"/>
                  </a:lnTo>
                  <a:cubicBezTo>
                    <a:pt x="124" y="1"/>
                    <a:pt x="117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6883235" y="2472086"/>
              <a:ext cx="61760" cy="61760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1"/>
                  </a:moveTo>
                  <a:cubicBezTo>
                    <a:pt x="429" y="1"/>
                    <a:pt x="0" y="441"/>
                    <a:pt x="0" y="965"/>
                  </a:cubicBezTo>
                  <a:cubicBezTo>
                    <a:pt x="0" y="1501"/>
                    <a:pt x="429" y="1930"/>
                    <a:pt x="965" y="1930"/>
                  </a:cubicBezTo>
                  <a:cubicBezTo>
                    <a:pt x="1501" y="1930"/>
                    <a:pt x="1929" y="1501"/>
                    <a:pt x="1929" y="965"/>
                  </a:cubicBezTo>
                  <a:cubicBezTo>
                    <a:pt x="1929" y="441"/>
                    <a:pt x="1501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883235" y="2556694"/>
              <a:ext cx="61760" cy="61728"/>
            </a:xfrm>
            <a:custGeom>
              <a:avLst/>
              <a:gdLst/>
              <a:ahLst/>
              <a:cxnLst/>
              <a:rect l="l" t="t" r="r" b="b"/>
              <a:pathLst>
                <a:path w="1930" h="1929" extrusionOk="0">
                  <a:moveTo>
                    <a:pt x="965" y="0"/>
                  </a:moveTo>
                  <a:cubicBezTo>
                    <a:pt x="429" y="0"/>
                    <a:pt x="0" y="441"/>
                    <a:pt x="0" y="965"/>
                  </a:cubicBezTo>
                  <a:cubicBezTo>
                    <a:pt x="0" y="1500"/>
                    <a:pt x="429" y="1929"/>
                    <a:pt x="965" y="1929"/>
                  </a:cubicBezTo>
                  <a:cubicBezTo>
                    <a:pt x="1501" y="1929"/>
                    <a:pt x="1929" y="1500"/>
                    <a:pt x="1929" y="965"/>
                  </a:cubicBezTo>
                  <a:cubicBezTo>
                    <a:pt x="1929" y="441"/>
                    <a:pt x="1501" y="0"/>
                    <a:pt x="965" y="0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883235" y="2641654"/>
              <a:ext cx="61760" cy="61376"/>
            </a:xfrm>
            <a:custGeom>
              <a:avLst/>
              <a:gdLst/>
              <a:ahLst/>
              <a:cxnLst/>
              <a:rect l="l" t="t" r="r" b="b"/>
              <a:pathLst>
                <a:path w="1930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501" y="1917"/>
                    <a:pt x="1929" y="1489"/>
                    <a:pt x="1929" y="953"/>
                  </a:cubicBezTo>
                  <a:cubicBezTo>
                    <a:pt x="1929" y="429"/>
                    <a:pt x="1501" y="0"/>
                    <a:pt x="965" y="0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6883235" y="2726230"/>
              <a:ext cx="61760" cy="61376"/>
            </a:xfrm>
            <a:custGeom>
              <a:avLst/>
              <a:gdLst/>
              <a:ahLst/>
              <a:cxnLst/>
              <a:rect l="l" t="t" r="r" b="b"/>
              <a:pathLst>
                <a:path w="1930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501" y="1917"/>
                    <a:pt x="1929" y="1489"/>
                    <a:pt x="1929" y="953"/>
                  </a:cubicBezTo>
                  <a:cubicBezTo>
                    <a:pt x="1929" y="429"/>
                    <a:pt x="1501" y="0"/>
                    <a:pt x="965" y="0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883235" y="2810806"/>
              <a:ext cx="61760" cy="61376"/>
            </a:xfrm>
            <a:custGeom>
              <a:avLst/>
              <a:gdLst/>
              <a:ahLst/>
              <a:cxnLst/>
              <a:rect l="l" t="t" r="r" b="b"/>
              <a:pathLst>
                <a:path w="1930" h="1918" extrusionOk="0">
                  <a:moveTo>
                    <a:pt x="965" y="1"/>
                  </a:moveTo>
                  <a:cubicBezTo>
                    <a:pt x="429" y="1"/>
                    <a:pt x="0" y="429"/>
                    <a:pt x="0" y="965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501" y="1917"/>
                    <a:pt x="1929" y="1489"/>
                    <a:pt x="1929" y="965"/>
                  </a:cubicBezTo>
                  <a:cubicBezTo>
                    <a:pt x="1929" y="429"/>
                    <a:pt x="1501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883235" y="2895382"/>
              <a:ext cx="61760" cy="61376"/>
            </a:xfrm>
            <a:custGeom>
              <a:avLst/>
              <a:gdLst/>
              <a:ahLst/>
              <a:cxnLst/>
              <a:rect l="l" t="t" r="r" b="b"/>
              <a:pathLst>
                <a:path w="1930" h="1918" extrusionOk="0">
                  <a:moveTo>
                    <a:pt x="965" y="1"/>
                  </a:moveTo>
                  <a:cubicBezTo>
                    <a:pt x="429" y="1"/>
                    <a:pt x="0" y="429"/>
                    <a:pt x="0" y="965"/>
                  </a:cubicBezTo>
                  <a:cubicBezTo>
                    <a:pt x="0" y="1489"/>
                    <a:pt x="429" y="1918"/>
                    <a:pt x="965" y="1918"/>
                  </a:cubicBezTo>
                  <a:cubicBezTo>
                    <a:pt x="1501" y="1918"/>
                    <a:pt x="1929" y="1489"/>
                    <a:pt x="1929" y="965"/>
                  </a:cubicBezTo>
                  <a:cubicBezTo>
                    <a:pt x="1929" y="429"/>
                    <a:pt x="1501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6883235" y="2979958"/>
              <a:ext cx="61760" cy="61760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1"/>
                  </a:moveTo>
                  <a:cubicBezTo>
                    <a:pt x="429" y="1"/>
                    <a:pt x="0" y="430"/>
                    <a:pt x="0" y="965"/>
                  </a:cubicBezTo>
                  <a:cubicBezTo>
                    <a:pt x="0" y="1489"/>
                    <a:pt x="429" y="1930"/>
                    <a:pt x="965" y="1930"/>
                  </a:cubicBezTo>
                  <a:cubicBezTo>
                    <a:pt x="1501" y="1930"/>
                    <a:pt x="1929" y="1489"/>
                    <a:pt x="1929" y="965"/>
                  </a:cubicBezTo>
                  <a:cubicBezTo>
                    <a:pt x="1929" y="430"/>
                    <a:pt x="1501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6883235" y="3064566"/>
              <a:ext cx="61760" cy="61728"/>
            </a:xfrm>
            <a:custGeom>
              <a:avLst/>
              <a:gdLst/>
              <a:ahLst/>
              <a:cxnLst/>
              <a:rect l="l" t="t" r="r" b="b"/>
              <a:pathLst>
                <a:path w="1930" h="1929" extrusionOk="0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500"/>
                    <a:pt x="429" y="1929"/>
                    <a:pt x="965" y="1929"/>
                  </a:cubicBezTo>
                  <a:cubicBezTo>
                    <a:pt x="1501" y="1929"/>
                    <a:pt x="1929" y="1500"/>
                    <a:pt x="1929" y="965"/>
                  </a:cubicBezTo>
                  <a:cubicBezTo>
                    <a:pt x="1929" y="429"/>
                    <a:pt x="1501" y="0"/>
                    <a:pt x="965" y="0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6883235" y="3149142"/>
              <a:ext cx="61760" cy="61760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501"/>
                    <a:pt x="429" y="1929"/>
                    <a:pt x="965" y="1929"/>
                  </a:cubicBezTo>
                  <a:cubicBezTo>
                    <a:pt x="1501" y="1929"/>
                    <a:pt x="1929" y="1501"/>
                    <a:pt x="1929" y="965"/>
                  </a:cubicBezTo>
                  <a:cubicBezTo>
                    <a:pt x="1929" y="429"/>
                    <a:pt x="1501" y="0"/>
                    <a:pt x="965" y="0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6883235" y="3233718"/>
              <a:ext cx="61760" cy="61760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1"/>
                  </a:moveTo>
                  <a:cubicBezTo>
                    <a:pt x="429" y="1"/>
                    <a:pt x="0" y="441"/>
                    <a:pt x="0" y="965"/>
                  </a:cubicBezTo>
                  <a:cubicBezTo>
                    <a:pt x="0" y="1501"/>
                    <a:pt x="429" y="1929"/>
                    <a:pt x="965" y="1929"/>
                  </a:cubicBezTo>
                  <a:cubicBezTo>
                    <a:pt x="1501" y="1929"/>
                    <a:pt x="1929" y="1501"/>
                    <a:pt x="1929" y="965"/>
                  </a:cubicBezTo>
                  <a:cubicBezTo>
                    <a:pt x="1929" y="441"/>
                    <a:pt x="1501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6883235" y="3318294"/>
              <a:ext cx="61760" cy="61760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1"/>
                  </a:moveTo>
                  <a:cubicBezTo>
                    <a:pt x="429" y="1"/>
                    <a:pt x="0" y="441"/>
                    <a:pt x="0" y="965"/>
                  </a:cubicBezTo>
                  <a:cubicBezTo>
                    <a:pt x="0" y="1501"/>
                    <a:pt x="429" y="1930"/>
                    <a:pt x="965" y="1930"/>
                  </a:cubicBezTo>
                  <a:cubicBezTo>
                    <a:pt x="1501" y="1930"/>
                    <a:pt x="1929" y="1501"/>
                    <a:pt x="1929" y="965"/>
                  </a:cubicBezTo>
                  <a:cubicBezTo>
                    <a:pt x="1929" y="441"/>
                    <a:pt x="1501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6883235" y="3403254"/>
              <a:ext cx="61760" cy="61376"/>
            </a:xfrm>
            <a:custGeom>
              <a:avLst/>
              <a:gdLst/>
              <a:ahLst/>
              <a:cxnLst/>
              <a:rect l="l" t="t" r="r" b="b"/>
              <a:pathLst>
                <a:path w="1930" h="1918" extrusionOk="0">
                  <a:moveTo>
                    <a:pt x="965" y="1"/>
                  </a:moveTo>
                  <a:cubicBezTo>
                    <a:pt x="429" y="1"/>
                    <a:pt x="0" y="429"/>
                    <a:pt x="0" y="953"/>
                  </a:cubicBezTo>
                  <a:cubicBezTo>
                    <a:pt x="0" y="1489"/>
                    <a:pt x="429" y="1918"/>
                    <a:pt x="965" y="1918"/>
                  </a:cubicBezTo>
                  <a:cubicBezTo>
                    <a:pt x="1501" y="1918"/>
                    <a:pt x="1929" y="1489"/>
                    <a:pt x="1929" y="953"/>
                  </a:cubicBezTo>
                  <a:cubicBezTo>
                    <a:pt x="1929" y="429"/>
                    <a:pt x="1501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6883235" y="3487830"/>
              <a:ext cx="61760" cy="61376"/>
            </a:xfrm>
            <a:custGeom>
              <a:avLst/>
              <a:gdLst/>
              <a:ahLst/>
              <a:cxnLst/>
              <a:rect l="l" t="t" r="r" b="b"/>
              <a:pathLst>
                <a:path w="1930" h="1918" extrusionOk="0">
                  <a:moveTo>
                    <a:pt x="965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89"/>
                    <a:pt x="429" y="1918"/>
                    <a:pt x="965" y="1918"/>
                  </a:cubicBezTo>
                  <a:cubicBezTo>
                    <a:pt x="1501" y="1918"/>
                    <a:pt x="1929" y="1489"/>
                    <a:pt x="1929" y="953"/>
                  </a:cubicBezTo>
                  <a:cubicBezTo>
                    <a:pt x="1929" y="430"/>
                    <a:pt x="1501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6883235" y="2476662"/>
              <a:ext cx="57184" cy="57184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465" y="1"/>
                  </a:moveTo>
                  <a:lnTo>
                    <a:pt x="465" y="1"/>
                  </a:lnTo>
                  <a:cubicBezTo>
                    <a:pt x="191" y="179"/>
                    <a:pt x="0" y="477"/>
                    <a:pt x="0" y="822"/>
                  </a:cubicBezTo>
                  <a:cubicBezTo>
                    <a:pt x="0" y="1358"/>
                    <a:pt x="429" y="1787"/>
                    <a:pt x="965" y="1787"/>
                  </a:cubicBezTo>
                  <a:cubicBezTo>
                    <a:pt x="1310" y="1787"/>
                    <a:pt x="1620" y="1596"/>
                    <a:pt x="1786" y="1322"/>
                  </a:cubicBezTo>
                  <a:lnTo>
                    <a:pt x="1786" y="1322"/>
                  </a:lnTo>
                  <a:cubicBezTo>
                    <a:pt x="1643" y="1406"/>
                    <a:pt x="1465" y="1465"/>
                    <a:pt x="1286" y="1465"/>
                  </a:cubicBezTo>
                  <a:cubicBezTo>
                    <a:pt x="751" y="1465"/>
                    <a:pt x="322" y="1037"/>
                    <a:pt x="322" y="501"/>
                  </a:cubicBezTo>
                  <a:cubicBezTo>
                    <a:pt x="322" y="322"/>
                    <a:pt x="381" y="156"/>
                    <a:pt x="465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6883235" y="2561270"/>
              <a:ext cx="57184" cy="57152"/>
            </a:xfrm>
            <a:custGeom>
              <a:avLst/>
              <a:gdLst/>
              <a:ahLst/>
              <a:cxnLst/>
              <a:rect l="l" t="t" r="r" b="b"/>
              <a:pathLst>
                <a:path w="1787" h="1786" extrusionOk="0">
                  <a:moveTo>
                    <a:pt x="465" y="0"/>
                  </a:moveTo>
                  <a:lnTo>
                    <a:pt x="465" y="0"/>
                  </a:lnTo>
                  <a:cubicBezTo>
                    <a:pt x="191" y="179"/>
                    <a:pt x="0" y="476"/>
                    <a:pt x="0" y="822"/>
                  </a:cubicBezTo>
                  <a:cubicBezTo>
                    <a:pt x="0" y="1357"/>
                    <a:pt x="429" y="1786"/>
                    <a:pt x="965" y="1786"/>
                  </a:cubicBezTo>
                  <a:cubicBezTo>
                    <a:pt x="1310" y="1786"/>
                    <a:pt x="1620" y="1595"/>
                    <a:pt x="1786" y="1322"/>
                  </a:cubicBezTo>
                  <a:lnTo>
                    <a:pt x="1786" y="1322"/>
                  </a:lnTo>
                  <a:cubicBezTo>
                    <a:pt x="1643" y="1417"/>
                    <a:pt x="1465" y="1464"/>
                    <a:pt x="1286" y="1464"/>
                  </a:cubicBezTo>
                  <a:cubicBezTo>
                    <a:pt x="751" y="1464"/>
                    <a:pt x="322" y="1036"/>
                    <a:pt x="322" y="500"/>
                  </a:cubicBezTo>
                  <a:cubicBezTo>
                    <a:pt x="322" y="321"/>
                    <a:pt x="381" y="155"/>
                    <a:pt x="465" y="0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6883235" y="2646230"/>
              <a:ext cx="57184" cy="56800"/>
            </a:xfrm>
            <a:custGeom>
              <a:avLst/>
              <a:gdLst/>
              <a:ahLst/>
              <a:cxnLst/>
              <a:rect l="l" t="t" r="r" b="b"/>
              <a:pathLst>
                <a:path w="1787" h="1775" extrusionOk="0">
                  <a:moveTo>
                    <a:pt x="465" y="0"/>
                  </a:moveTo>
                  <a:cubicBezTo>
                    <a:pt x="191" y="167"/>
                    <a:pt x="0" y="464"/>
                    <a:pt x="0" y="810"/>
                  </a:cubicBezTo>
                  <a:cubicBezTo>
                    <a:pt x="0" y="1346"/>
                    <a:pt x="429" y="1774"/>
                    <a:pt x="965" y="1774"/>
                  </a:cubicBezTo>
                  <a:cubicBezTo>
                    <a:pt x="1310" y="1774"/>
                    <a:pt x="1620" y="1584"/>
                    <a:pt x="1786" y="1310"/>
                  </a:cubicBezTo>
                  <a:lnTo>
                    <a:pt x="1786" y="1310"/>
                  </a:lnTo>
                  <a:cubicBezTo>
                    <a:pt x="1643" y="1405"/>
                    <a:pt x="1465" y="1453"/>
                    <a:pt x="1286" y="1453"/>
                  </a:cubicBezTo>
                  <a:cubicBezTo>
                    <a:pt x="751" y="1453"/>
                    <a:pt x="322" y="1024"/>
                    <a:pt x="322" y="488"/>
                  </a:cubicBezTo>
                  <a:cubicBezTo>
                    <a:pt x="322" y="310"/>
                    <a:pt x="381" y="143"/>
                    <a:pt x="465" y="0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6883235" y="2730806"/>
              <a:ext cx="57184" cy="56800"/>
            </a:xfrm>
            <a:custGeom>
              <a:avLst/>
              <a:gdLst/>
              <a:ahLst/>
              <a:cxnLst/>
              <a:rect l="l" t="t" r="r" b="b"/>
              <a:pathLst>
                <a:path w="1787" h="1775" extrusionOk="0">
                  <a:moveTo>
                    <a:pt x="465" y="0"/>
                  </a:moveTo>
                  <a:cubicBezTo>
                    <a:pt x="191" y="167"/>
                    <a:pt x="0" y="465"/>
                    <a:pt x="0" y="810"/>
                  </a:cubicBezTo>
                  <a:cubicBezTo>
                    <a:pt x="0" y="1346"/>
                    <a:pt x="429" y="1774"/>
                    <a:pt x="965" y="1774"/>
                  </a:cubicBezTo>
                  <a:cubicBezTo>
                    <a:pt x="1310" y="1774"/>
                    <a:pt x="1620" y="1596"/>
                    <a:pt x="1786" y="1310"/>
                  </a:cubicBezTo>
                  <a:lnTo>
                    <a:pt x="1786" y="1310"/>
                  </a:lnTo>
                  <a:cubicBezTo>
                    <a:pt x="1643" y="1405"/>
                    <a:pt x="1465" y="1453"/>
                    <a:pt x="1286" y="1453"/>
                  </a:cubicBezTo>
                  <a:cubicBezTo>
                    <a:pt x="751" y="1453"/>
                    <a:pt x="322" y="1024"/>
                    <a:pt x="322" y="500"/>
                  </a:cubicBezTo>
                  <a:cubicBezTo>
                    <a:pt x="322" y="310"/>
                    <a:pt x="381" y="143"/>
                    <a:pt x="465" y="0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6883235" y="2815382"/>
              <a:ext cx="57184" cy="56800"/>
            </a:xfrm>
            <a:custGeom>
              <a:avLst/>
              <a:gdLst/>
              <a:ahLst/>
              <a:cxnLst/>
              <a:rect l="l" t="t" r="r" b="b"/>
              <a:pathLst>
                <a:path w="1787" h="1775" extrusionOk="0">
                  <a:moveTo>
                    <a:pt x="465" y="0"/>
                  </a:moveTo>
                  <a:cubicBezTo>
                    <a:pt x="191" y="167"/>
                    <a:pt x="0" y="465"/>
                    <a:pt x="0" y="822"/>
                  </a:cubicBezTo>
                  <a:cubicBezTo>
                    <a:pt x="0" y="1346"/>
                    <a:pt x="429" y="1774"/>
                    <a:pt x="965" y="1774"/>
                  </a:cubicBezTo>
                  <a:cubicBezTo>
                    <a:pt x="1310" y="1774"/>
                    <a:pt x="1620" y="1596"/>
                    <a:pt x="1786" y="1310"/>
                  </a:cubicBezTo>
                  <a:lnTo>
                    <a:pt x="1786" y="1310"/>
                  </a:lnTo>
                  <a:cubicBezTo>
                    <a:pt x="1643" y="1405"/>
                    <a:pt x="1465" y="1453"/>
                    <a:pt x="1286" y="1453"/>
                  </a:cubicBezTo>
                  <a:cubicBezTo>
                    <a:pt x="751" y="1453"/>
                    <a:pt x="322" y="1024"/>
                    <a:pt x="322" y="501"/>
                  </a:cubicBezTo>
                  <a:cubicBezTo>
                    <a:pt x="322" y="310"/>
                    <a:pt x="381" y="143"/>
                    <a:pt x="465" y="0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883235" y="2899958"/>
              <a:ext cx="57184" cy="56800"/>
            </a:xfrm>
            <a:custGeom>
              <a:avLst/>
              <a:gdLst/>
              <a:ahLst/>
              <a:cxnLst/>
              <a:rect l="l" t="t" r="r" b="b"/>
              <a:pathLst>
                <a:path w="1787" h="1775" extrusionOk="0">
                  <a:moveTo>
                    <a:pt x="465" y="1"/>
                  </a:moveTo>
                  <a:cubicBezTo>
                    <a:pt x="191" y="167"/>
                    <a:pt x="0" y="465"/>
                    <a:pt x="0" y="822"/>
                  </a:cubicBezTo>
                  <a:cubicBezTo>
                    <a:pt x="0" y="1346"/>
                    <a:pt x="429" y="1775"/>
                    <a:pt x="965" y="1775"/>
                  </a:cubicBezTo>
                  <a:cubicBezTo>
                    <a:pt x="1310" y="1775"/>
                    <a:pt x="1620" y="1596"/>
                    <a:pt x="1786" y="1322"/>
                  </a:cubicBezTo>
                  <a:lnTo>
                    <a:pt x="1786" y="1322"/>
                  </a:lnTo>
                  <a:cubicBezTo>
                    <a:pt x="1643" y="1406"/>
                    <a:pt x="1465" y="1453"/>
                    <a:pt x="1286" y="1453"/>
                  </a:cubicBezTo>
                  <a:cubicBezTo>
                    <a:pt x="1279" y="1453"/>
                    <a:pt x="1272" y="1453"/>
                    <a:pt x="1265" y="1453"/>
                  </a:cubicBezTo>
                  <a:cubicBezTo>
                    <a:pt x="739" y="1453"/>
                    <a:pt x="322" y="1018"/>
                    <a:pt x="322" y="501"/>
                  </a:cubicBezTo>
                  <a:cubicBezTo>
                    <a:pt x="322" y="310"/>
                    <a:pt x="381" y="144"/>
                    <a:pt x="465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6883235" y="2984534"/>
              <a:ext cx="57184" cy="57184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465" y="1"/>
                  </a:moveTo>
                  <a:cubicBezTo>
                    <a:pt x="191" y="168"/>
                    <a:pt x="0" y="477"/>
                    <a:pt x="0" y="822"/>
                  </a:cubicBezTo>
                  <a:cubicBezTo>
                    <a:pt x="0" y="1346"/>
                    <a:pt x="429" y="1787"/>
                    <a:pt x="965" y="1787"/>
                  </a:cubicBezTo>
                  <a:cubicBezTo>
                    <a:pt x="1310" y="1787"/>
                    <a:pt x="1620" y="1596"/>
                    <a:pt x="1786" y="1322"/>
                  </a:cubicBezTo>
                  <a:lnTo>
                    <a:pt x="1786" y="1322"/>
                  </a:lnTo>
                  <a:cubicBezTo>
                    <a:pt x="1643" y="1406"/>
                    <a:pt x="1465" y="1465"/>
                    <a:pt x="1286" y="1465"/>
                  </a:cubicBezTo>
                  <a:cubicBezTo>
                    <a:pt x="751" y="1465"/>
                    <a:pt x="322" y="1025"/>
                    <a:pt x="322" y="501"/>
                  </a:cubicBezTo>
                  <a:cubicBezTo>
                    <a:pt x="322" y="310"/>
                    <a:pt x="381" y="144"/>
                    <a:pt x="465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6883235" y="3069142"/>
              <a:ext cx="57184" cy="57152"/>
            </a:xfrm>
            <a:custGeom>
              <a:avLst/>
              <a:gdLst/>
              <a:ahLst/>
              <a:cxnLst/>
              <a:rect l="l" t="t" r="r" b="b"/>
              <a:pathLst>
                <a:path w="1787" h="1786" extrusionOk="0">
                  <a:moveTo>
                    <a:pt x="465" y="0"/>
                  </a:moveTo>
                  <a:cubicBezTo>
                    <a:pt x="191" y="167"/>
                    <a:pt x="0" y="476"/>
                    <a:pt x="0" y="822"/>
                  </a:cubicBezTo>
                  <a:cubicBezTo>
                    <a:pt x="0" y="1357"/>
                    <a:pt x="429" y="1786"/>
                    <a:pt x="965" y="1786"/>
                  </a:cubicBezTo>
                  <a:cubicBezTo>
                    <a:pt x="1310" y="1786"/>
                    <a:pt x="1620" y="1595"/>
                    <a:pt x="1786" y="1322"/>
                  </a:cubicBezTo>
                  <a:lnTo>
                    <a:pt x="1786" y="1322"/>
                  </a:lnTo>
                  <a:cubicBezTo>
                    <a:pt x="1643" y="1405"/>
                    <a:pt x="1465" y="1464"/>
                    <a:pt x="1286" y="1464"/>
                  </a:cubicBezTo>
                  <a:cubicBezTo>
                    <a:pt x="751" y="1464"/>
                    <a:pt x="322" y="1036"/>
                    <a:pt x="322" y="500"/>
                  </a:cubicBezTo>
                  <a:cubicBezTo>
                    <a:pt x="322" y="321"/>
                    <a:pt x="381" y="143"/>
                    <a:pt x="465" y="0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6883235" y="3153718"/>
              <a:ext cx="57184" cy="57184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465" y="0"/>
                  </a:moveTo>
                  <a:lnTo>
                    <a:pt x="465" y="0"/>
                  </a:lnTo>
                  <a:cubicBezTo>
                    <a:pt x="191" y="167"/>
                    <a:pt x="0" y="476"/>
                    <a:pt x="0" y="822"/>
                  </a:cubicBezTo>
                  <a:cubicBezTo>
                    <a:pt x="0" y="1358"/>
                    <a:pt x="429" y="1786"/>
                    <a:pt x="965" y="1786"/>
                  </a:cubicBezTo>
                  <a:cubicBezTo>
                    <a:pt x="1310" y="1786"/>
                    <a:pt x="1620" y="1596"/>
                    <a:pt x="1786" y="1322"/>
                  </a:cubicBezTo>
                  <a:lnTo>
                    <a:pt x="1786" y="1322"/>
                  </a:lnTo>
                  <a:cubicBezTo>
                    <a:pt x="1643" y="1405"/>
                    <a:pt x="1465" y="1465"/>
                    <a:pt x="1286" y="1465"/>
                  </a:cubicBezTo>
                  <a:cubicBezTo>
                    <a:pt x="751" y="1465"/>
                    <a:pt x="322" y="1036"/>
                    <a:pt x="322" y="500"/>
                  </a:cubicBezTo>
                  <a:cubicBezTo>
                    <a:pt x="322" y="322"/>
                    <a:pt x="381" y="143"/>
                    <a:pt x="465" y="0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6883235" y="3238294"/>
              <a:ext cx="57184" cy="57184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465" y="0"/>
                  </a:moveTo>
                  <a:lnTo>
                    <a:pt x="465" y="0"/>
                  </a:lnTo>
                  <a:cubicBezTo>
                    <a:pt x="191" y="179"/>
                    <a:pt x="0" y="477"/>
                    <a:pt x="0" y="822"/>
                  </a:cubicBezTo>
                  <a:cubicBezTo>
                    <a:pt x="0" y="1358"/>
                    <a:pt x="429" y="1786"/>
                    <a:pt x="965" y="1786"/>
                  </a:cubicBezTo>
                  <a:cubicBezTo>
                    <a:pt x="1310" y="1786"/>
                    <a:pt x="1620" y="1596"/>
                    <a:pt x="1786" y="1322"/>
                  </a:cubicBezTo>
                  <a:lnTo>
                    <a:pt x="1786" y="1322"/>
                  </a:lnTo>
                  <a:cubicBezTo>
                    <a:pt x="1643" y="1405"/>
                    <a:pt x="1465" y="1465"/>
                    <a:pt x="1286" y="1465"/>
                  </a:cubicBezTo>
                  <a:cubicBezTo>
                    <a:pt x="751" y="1465"/>
                    <a:pt x="322" y="1036"/>
                    <a:pt x="322" y="500"/>
                  </a:cubicBezTo>
                  <a:cubicBezTo>
                    <a:pt x="322" y="322"/>
                    <a:pt x="381" y="155"/>
                    <a:pt x="465" y="0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883235" y="3322870"/>
              <a:ext cx="57184" cy="57184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465" y="1"/>
                  </a:moveTo>
                  <a:lnTo>
                    <a:pt x="465" y="1"/>
                  </a:lnTo>
                  <a:cubicBezTo>
                    <a:pt x="191" y="179"/>
                    <a:pt x="0" y="477"/>
                    <a:pt x="0" y="822"/>
                  </a:cubicBezTo>
                  <a:cubicBezTo>
                    <a:pt x="0" y="1358"/>
                    <a:pt x="429" y="1787"/>
                    <a:pt x="965" y="1787"/>
                  </a:cubicBezTo>
                  <a:cubicBezTo>
                    <a:pt x="1310" y="1787"/>
                    <a:pt x="1620" y="1596"/>
                    <a:pt x="1786" y="1322"/>
                  </a:cubicBezTo>
                  <a:lnTo>
                    <a:pt x="1786" y="1322"/>
                  </a:lnTo>
                  <a:cubicBezTo>
                    <a:pt x="1643" y="1417"/>
                    <a:pt x="1465" y="1465"/>
                    <a:pt x="1286" y="1465"/>
                  </a:cubicBezTo>
                  <a:cubicBezTo>
                    <a:pt x="751" y="1465"/>
                    <a:pt x="322" y="1036"/>
                    <a:pt x="322" y="501"/>
                  </a:cubicBezTo>
                  <a:cubicBezTo>
                    <a:pt x="322" y="322"/>
                    <a:pt x="381" y="155"/>
                    <a:pt x="465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6883235" y="3407830"/>
              <a:ext cx="57184" cy="56800"/>
            </a:xfrm>
            <a:custGeom>
              <a:avLst/>
              <a:gdLst/>
              <a:ahLst/>
              <a:cxnLst/>
              <a:rect l="l" t="t" r="r" b="b"/>
              <a:pathLst>
                <a:path w="1787" h="1775" extrusionOk="0">
                  <a:moveTo>
                    <a:pt x="465" y="1"/>
                  </a:moveTo>
                  <a:lnTo>
                    <a:pt x="465" y="1"/>
                  </a:lnTo>
                  <a:cubicBezTo>
                    <a:pt x="191" y="167"/>
                    <a:pt x="0" y="465"/>
                    <a:pt x="0" y="810"/>
                  </a:cubicBezTo>
                  <a:cubicBezTo>
                    <a:pt x="0" y="1346"/>
                    <a:pt x="429" y="1775"/>
                    <a:pt x="965" y="1775"/>
                  </a:cubicBezTo>
                  <a:cubicBezTo>
                    <a:pt x="1310" y="1775"/>
                    <a:pt x="1620" y="1584"/>
                    <a:pt x="1786" y="1310"/>
                  </a:cubicBezTo>
                  <a:lnTo>
                    <a:pt x="1786" y="1310"/>
                  </a:lnTo>
                  <a:cubicBezTo>
                    <a:pt x="1643" y="1406"/>
                    <a:pt x="1465" y="1453"/>
                    <a:pt x="1286" y="1453"/>
                  </a:cubicBezTo>
                  <a:cubicBezTo>
                    <a:pt x="751" y="1453"/>
                    <a:pt x="322" y="1025"/>
                    <a:pt x="322" y="489"/>
                  </a:cubicBezTo>
                  <a:cubicBezTo>
                    <a:pt x="322" y="310"/>
                    <a:pt x="381" y="144"/>
                    <a:pt x="465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6883235" y="3492406"/>
              <a:ext cx="57184" cy="56800"/>
            </a:xfrm>
            <a:custGeom>
              <a:avLst/>
              <a:gdLst/>
              <a:ahLst/>
              <a:cxnLst/>
              <a:rect l="l" t="t" r="r" b="b"/>
              <a:pathLst>
                <a:path w="1787" h="1775" extrusionOk="0">
                  <a:moveTo>
                    <a:pt x="465" y="1"/>
                  </a:moveTo>
                  <a:lnTo>
                    <a:pt x="465" y="1"/>
                  </a:lnTo>
                  <a:cubicBezTo>
                    <a:pt x="191" y="168"/>
                    <a:pt x="0" y="465"/>
                    <a:pt x="0" y="810"/>
                  </a:cubicBezTo>
                  <a:cubicBezTo>
                    <a:pt x="0" y="1346"/>
                    <a:pt x="429" y="1775"/>
                    <a:pt x="965" y="1775"/>
                  </a:cubicBezTo>
                  <a:cubicBezTo>
                    <a:pt x="1310" y="1775"/>
                    <a:pt x="1620" y="1596"/>
                    <a:pt x="1786" y="1311"/>
                  </a:cubicBezTo>
                  <a:lnTo>
                    <a:pt x="1786" y="1311"/>
                  </a:lnTo>
                  <a:cubicBezTo>
                    <a:pt x="1643" y="1406"/>
                    <a:pt x="1465" y="1453"/>
                    <a:pt x="1286" y="1453"/>
                  </a:cubicBezTo>
                  <a:cubicBezTo>
                    <a:pt x="751" y="1453"/>
                    <a:pt x="322" y="1025"/>
                    <a:pt x="322" y="489"/>
                  </a:cubicBezTo>
                  <a:cubicBezTo>
                    <a:pt x="322" y="310"/>
                    <a:pt x="381" y="144"/>
                    <a:pt x="465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7513411" y="2720886"/>
              <a:ext cx="61760" cy="501440"/>
            </a:xfrm>
            <a:custGeom>
              <a:avLst/>
              <a:gdLst/>
              <a:ahLst/>
              <a:cxnLst/>
              <a:rect l="l" t="t" r="r" b="b"/>
              <a:pathLst>
                <a:path w="1930" h="15670" extrusionOk="0">
                  <a:moveTo>
                    <a:pt x="131" y="1"/>
                  </a:moveTo>
                  <a:cubicBezTo>
                    <a:pt x="60" y="1"/>
                    <a:pt x="12" y="48"/>
                    <a:pt x="0" y="120"/>
                  </a:cubicBezTo>
                  <a:cubicBezTo>
                    <a:pt x="0" y="179"/>
                    <a:pt x="48" y="239"/>
                    <a:pt x="108" y="239"/>
                  </a:cubicBezTo>
                  <a:lnTo>
                    <a:pt x="1679" y="370"/>
                  </a:lnTo>
                  <a:lnTo>
                    <a:pt x="1679" y="15669"/>
                  </a:lnTo>
                  <a:lnTo>
                    <a:pt x="1929" y="15669"/>
                  </a:lnTo>
                  <a:lnTo>
                    <a:pt x="1929" y="14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7542755" y="2706038"/>
              <a:ext cx="61728" cy="61760"/>
            </a:xfrm>
            <a:custGeom>
              <a:avLst/>
              <a:gdLst/>
              <a:ahLst/>
              <a:cxnLst/>
              <a:rect l="l" t="t" r="r" b="b"/>
              <a:pathLst>
                <a:path w="1929" h="1930" extrusionOk="0">
                  <a:moveTo>
                    <a:pt x="965" y="0"/>
                  </a:moveTo>
                  <a:cubicBezTo>
                    <a:pt x="441" y="0"/>
                    <a:pt x="0" y="429"/>
                    <a:pt x="0" y="965"/>
                  </a:cubicBezTo>
                  <a:cubicBezTo>
                    <a:pt x="0" y="1489"/>
                    <a:pt x="441" y="1929"/>
                    <a:pt x="965" y="1929"/>
                  </a:cubicBezTo>
                  <a:cubicBezTo>
                    <a:pt x="1500" y="1929"/>
                    <a:pt x="1929" y="1489"/>
                    <a:pt x="1929" y="965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542755" y="2790614"/>
              <a:ext cx="61728" cy="61760"/>
            </a:xfrm>
            <a:custGeom>
              <a:avLst/>
              <a:gdLst/>
              <a:ahLst/>
              <a:cxnLst/>
              <a:rect l="l" t="t" r="r" b="b"/>
              <a:pathLst>
                <a:path w="1929" h="1930" extrusionOk="0">
                  <a:moveTo>
                    <a:pt x="965" y="1"/>
                  </a:moveTo>
                  <a:cubicBezTo>
                    <a:pt x="441" y="1"/>
                    <a:pt x="0" y="429"/>
                    <a:pt x="0" y="965"/>
                  </a:cubicBezTo>
                  <a:cubicBezTo>
                    <a:pt x="0" y="1489"/>
                    <a:pt x="441" y="1929"/>
                    <a:pt x="965" y="1929"/>
                  </a:cubicBezTo>
                  <a:cubicBezTo>
                    <a:pt x="1500" y="1929"/>
                    <a:pt x="1929" y="1489"/>
                    <a:pt x="1929" y="965"/>
                  </a:cubicBezTo>
                  <a:cubicBezTo>
                    <a:pt x="1929" y="429"/>
                    <a:pt x="1500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542755" y="2875190"/>
              <a:ext cx="61728" cy="61760"/>
            </a:xfrm>
            <a:custGeom>
              <a:avLst/>
              <a:gdLst/>
              <a:ahLst/>
              <a:cxnLst/>
              <a:rect l="l" t="t" r="r" b="b"/>
              <a:pathLst>
                <a:path w="1929" h="1930" extrusionOk="0">
                  <a:moveTo>
                    <a:pt x="965" y="1"/>
                  </a:moveTo>
                  <a:cubicBezTo>
                    <a:pt x="441" y="1"/>
                    <a:pt x="0" y="429"/>
                    <a:pt x="0" y="965"/>
                  </a:cubicBezTo>
                  <a:cubicBezTo>
                    <a:pt x="0" y="1501"/>
                    <a:pt x="441" y="1930"/>
                    <a:pt x="965" y="1930"/>
                  </a:cubicBezTo>
                  <a:cubicBezTo>
                    <a:pt x="1500" y="1930"/>
                    <a:pt x="1929" y="1501"/>
                    <a:pt x="1929" y="965"/>
                  </a:cubicBezTo>
                  <a:cubicBezTo>
                    <a:pt x="1929" y="429"/>
                    <a:pt x="1500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42755" y="2959766"/>
              <a:ext cx="61728" cy="61760"/>
            </a:xfrm>
            <a:custGeom>
              <a:avLst/>
              <a:gdLst/>
              <a:ahLst/>
              <a:cxnLst/>
              <a:rect l="l" t="t" r="r" b="b"/>
              <a:pathLst>
                <a:path w="1929" h="1930" extrusionOk="0">
                  <a:moveTo>
                    <a:pt x="965" y="1"/>
                  </a:moveTo>
                  <a:cubicBezTo>
                    <a:pt x="441" y="1"/>
                    <a:pt x="0" y="430"/>
                    <a:pt x="0" y="965"/>
                  </a:cubicBezTo>
                  <a:cubicBezTo>
                    <a:pt x="0" y="1501"/>
                    <a:pt x="441" y="1930"/>
                    <a:pt x="965" y="1930"/>
                  </a:cubicBezTo>
                  <a:cubicBezTo>
                    <a:pt x="1500" y="1930"/>
                    <a:pt x="1929" y="1501"/>
                    <a:pt x="1929" y="965"/>
                  </a:cubicBezTo>
                  <a:cubicBezTo>
                    <a:pt x="1929" y="430"/>
                    <a:pt x="1500" y="1"/>
                    <a:pt x="965" y="1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7542755" y="3044374"/>
              <a:ext cx="61728" cy="61728"/>
            </a:xfrm>
            <a:custGeom>
              <a:avLst/>
              <a:gdLst/>
              <a:ahLst/>
              <a:cxnLst/>
              <a:rect l="l" t="t" r="r" b="b"/>
              <a:pathLst>
                <a:path w="1929" h="1929" extrusionOk="0">
                  <a:moveTo>
                    <a:pt x="965" y="0"/>
                  </a:moveTo>
                  <a:cubicBezTo>
                    <a:pt x="441" y="0"/>
                    <a:pt x="0" y="441"/>
                    <a:pt x="0" y="965"/>
                  </a:cubicBezTo>
                  <a:cubicBezTo>
                    <a:pt x="0" y="1500"/>
                    <a:pt x="441" y="1929"/>
                    <a:pt x="965" y="1929"/>
                  </a:cubicBezTo>
                  <a:cubicBezTo>
                    <a:pt x="1500" y="1929"/>
                    <a:pt x="1929" y="1500"/>
                    <a:pt x="1929" y="965"/>
                  </a:cubicBezTo>
                  <a:cubicBezTo>
                    <a:pt x="1929" y="441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542755" y="3129334"/>
              <a:ext cx="61728" cy="61376"/>
            </a:xfrm>
            <a:custGeom>
              <a:avLst/>
              <a:gdLst/>
              <a:ahLst/>
              <a:cxnLst/>
              <a:rect l="l" t="t" r="r" b="b"/>
              <a:pathLst>
                <a:path w="1929" h="1918" extrusionOk="0">
                  <a:moveTo>
                    <a:pt x="965" y="0"/>
                  </a:moveTo>
                  <a:cubicBezTo>
                    <a:pt x="441" y="0"/>
                    <a:pt x="0" y="429"/>
                    <a:pt x="0" y="953"/>
                  </a:cubicBezTo>
                  <a:cubicBezTo>
                    <a:pt x="0" y="1488"/>
                    <a:pt x="441" y="1917"/>
                    <a:pt x="965" y="1917"/>
                  </a:cubicBezTo>
                  <a:cubicBezTo>
                    <a:pt x="1500" y="1917"/>
                    <a:pt x="1929" y="1488"/>
                    <a:pt x="1929" y="953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F3E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542755" y="2710614"/>
              <a:ext cx="57184" cy="57184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464" y="0"/>
                  </a:moveTo>
                  <a:lnTo>
                    <a:pt x="464" y="0"/>
                  </a:lnTo>
                  <a:cubicBezTo>
                    <a:pt x="191" y="167"/>
                    <a:pt x="0" y="477"/>
                    <a:pt x="0" y="822"/>
                  </a:cubicBezTo>
                  <a:cubicBezTo>
                    <a:pt x="0" y="1346"/>
                    <a:pt x="441" y="1786"/>
                    <a:pt x="965" y="1786"/>
                  </a:cubicBezTo>
                  <a:cubicBezTo>
                    <a:pt x="1310" y="1786"/>
                    <a:pt x="1619" y="1596"/>
                    <a:pt x="1786" y="1322"/>
                  </a:cubicBezTo>
                  <a:lnTo>
                    <a:pt x="1786" y="1322"/>
                  </a:lnTo>
                  <a:cubicBezTo>
                    <a:pt x="1643" y="1405"/>
                    <a:pt x="1477" y="1465"/>
                    <a:pt x="1286" y="1465"/>
                  </a:cubicBezTo>
                  <a:cubicBezTo>
                    <a:pt x="762" y="1465"/>
                    <a:pt x="322" y="1024"/>
                    <a:pt x="322" y="500"/>
                  </a:cubicBezTo>
                  <a:cubicBezTo>
                    <a:pt x="322" y="310"/>
                    <a:pt x="381" y="143"/>
                    <a:pt x="464" y="0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7542755" y="2795190"/>
              <a:ext cx="57184" cy="57184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464" y="0"/>
                  </a:moveTo>
                  <a:lnTo>
                    <a:pt x="464" y="0"/>
                  </a:lnTo>
                  <a:cubicBezTo>
                    <a:pt x="191" y="167"/>
                    <a:pt x="0" y="477"/>
                    <a:pt x="0" y="822"/>
                  </a:cubicBezTo>
                  <a:cubicBezTo>
                    <a:pt x="0" y="1358"/>
                    <a:pt x="441" y="1786"/>
                    <a:pt x="965" y="1786"/>
                  </a:cubicBezTo>
                  <a:cubicBezTo>
                    <a:pt x="1310" y="1786"/>
                    <a:pt x="1619" y="1596"/>
                    <a:pt x="1786" y="1322"/>
                  </a:cubicBezTo>
                  <a:lnTo>
                    <a:pt x="1786" y="1322"/>
                  </a:lnTo>
                  <a:cubicBezTo>
                    <a:pt x="1643" y="1405"/>
                    <a:pt x="1477" y="1465"/>
                    <a:pt x="1286" y="1465"/>
                  </a:cubicBezTo>
                  <a:cubicBezTo>
                    <a:pt x="762" y="1465"/>
                    <a:pt x="322" y="1036"/>
                    <a:pt x="322" y="501"/>
                  </a:cubicBezTo>
                  <a:cubicBezTo>
                    <a:pt x="322" y="322"/>
                    <a:pt x="381" y="143"/>
                    <a:pt x="464" y="0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542755" y="2879766"/>
              <a:ext cx="57184" cy="57184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464" y="1"/>
                  </a:moveTo>
                  <a:lnTo>
                    <a:pt x="464" y="1"/>
                  </a:lnTo>
                  <a:cubicBezTo>
                    <a:pt x="191" y="167"/>
                    <a:pt x="0" y="477"/>
                    <a:pt x="0" y="822"/>
                  </a:cubicBezTo>
                  <a:cubicBezTo>
                    <a:pt x="0" y="1358"/>
                    <a:pt x="441" y="1787"/>
                    <a:pt x="965" y="1787"/>
                  </a:cubicBezTo>
                  <a:cubicBezTo>
                    <a:pt x="1310" y="1787"/>
                    <a:pt x="1619" y="1596"/>
                    <a:pt x="1786" y="1322"/>
                  </a:cubicBezTo>
                  <a:lnTo>
                    <a:pt x="1786" y="1322"/>
                  </a:lnTo>
                  <a:cubicBezTo>
                    <a:pt x="1643" y="1406"/>
                    <a:pt x="1477" y="1465"/>
                    <a:pt x="1286" y="1465"/>
                  </a:cubicBezTo>
                  <a:cubicBezTo>
                    <a:pt x="762" y="1465"/>
                    <a:pt x="322" y="1036"/>
                    <a:pt x="322" y="501"/>
                  </a:cubicBezTo>
                  <a:cubicBezTo>
                    <a:pt x="322" y="322"/>
                    <a:pt x="381" y="143"/>
                    <a:pt x="464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542755" y="2964342"/>
              <a:ext cx="57184" cy="57184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464" y="1"/>
                  </a:moveTo>
                  <a:lnTo>
                    <a:pt x="464" y="1"/>
                  </a:lnTo>
                  <a:cubicBezTo>
                    <a:pt x="191" y="167"/>
                    <a:pt x="0" y="477"/>
                    <a:pt x="0" y="822"/>
                  </a:cubicBezTo>
                  <a:cubicBezTo>
                    <a:pt x="0" y="1358"/>
                    <a:pt x="441" y="1787"/>
                    <a:pt x="965" y="1787"/>
                  </a:cubicBezTo>
                  <a:cubicBezTo>
                    <a:pt x="1310" y="1787"/>
                    <a:pt x="1619" y="1596"/>
                    <a:pt x="1786" y="1322"/>
                  </a:cubicBezTo>
                  <a:lnTo>
                    <a:pt x="1786" y="1322"/>
                  </a:lnTo>
                  <a:cubicBezTo>
                    <a:pt x="1643" y="1406"/>
                    <a:pt x="1477" y="1465"/>
                    <a:pt x="1286" y="1465"/>
                  </a:cubicBezTo>
                  <a:cubicBezTo>
                    <a:pt x="762" y="1465"/>
                    <a:pt x="322" y="1037"/>
                    <a:pt x="322" y="501"/>
                  </a:cubicBezTo>
                  <a:cubicBezTo>
                    <a:pt x="322" y="322"/>
                    <a:pt x="381" y="156"/>
                    <a:pt x="464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542755" y="3048918"/>
              <a:ext cx="57184" cy="57184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464" y="1"/>
                  </a:moveTo>
                  <a:lnTo>
                    <a:pt x="464" y="1"/>
                  </a:lnTo>
                  <a:cubicBezTo>
                    <a:pt x="191" y="180"/>
                    <a:pt x="0" y="477"/>
                    <a:pt x="0" y="823"/>
                  </a:cubicBezTo>
                  <a:cubicBezTo>
                    <a:pt x="0" y="1358"/>
                    <a:pt x="441" y="1787"/>
                    <a:pt x="965" y="1787"/>
                  </a:cubicBezTo>
                  <a:cubicBezTo>
                    <a:pt x="1310" y="1787"/>
                    <a:pt x="1619" y="1596"/>
                    <a:pt x="1786" y="1323"/>
                  </a:cubicBezTo>
                  <a:lnTo>
                    <a:pt x="1786" y="1323"/>
                  </a:lnTo>
                  <a:cubicBezTo>
                    <a:pt x="1643" y="1418"/>
                    <a:pt x="1477" y="1465"/>
                    <a:pt x="1286" y="1465"/>
                  </a:cubicBezTo>
                  <a:cubicBezTo>
                    <a:pt x="762" y="1465"/>
                    <a:pt x="322" y="1037"/>
                    <a:pt x="322" y="501"/>
                  </a:cubicBezTo>
                  <a:cubicBezTo>
                    <a:pt x="322" y="322"/>
                    <a:pt x="381" y="156"/>
                    <a:pt x="464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542755" y="3133910"/>
              <a:ext cx="57184" cy="56800"/>
            </a:xfrm>
            <a:custGeom>
              <a:avLst/>
              <a:gdLst/>
              <a:ahLst/>
              <a:cxnLst/>
              <a:rect l="l" t="t" r="r" b="b"/>
              <a:pathLst>
                <a:path w="1787" h="1775" extrusionOk="0">
                  <a:moveTo>
                    <a:pt x="464" y="0"/>
                  </a:moveTo>
                  <a:lnTo>
                    <a:pt x="464" y="0"/>
                  </a:lnTo>
                  <a:cubicBezTo>
                    <a:pt x="191" y="167"/>
                    <a:pt x="0" y="464"/>
                    <a:pt x="0" y="810"/>
                  </a:cubicBezTo>
                  <a:cubicBezTo>
                    <a:pt x="0" y="1345"/>
                    <a:pt x="441" y="1774"/>
                    <a:pt x="965" y="1774"/>
                  </a:cubicBezTo>
                  <a:cubicBezTo>
                    <a:pt x="1310" y="1774"/>
                    <a:pt x="1619" y="1584"/>
                    <a:pt x="1786" y="1310"/>
                  </a:cubicBezTo>
                  <a:lnTo>
                    <a:pt x="1786" y="1310"/>
                  </a:lnTo>
                  <a:cubicBezTo>
                    <a:pt x="1643" y="1405"/>
                    <a:pt x="1477" y="1453"/>
                    <a:pt x="1286" y="1453"/>
                  </a:cubicBezTo>
                  <a:cubicBezTo>
                    <a:pt x="762" y="1453"/>
                    <a:pt x="322" y="1024"/>
                    <a:pt x="322" y="488"/>
                  </a:cubicBezTo>
                  <a:cubicBezTo>
                    <a:pt x="322" y="310"/>
                    <a:pt x="381" y="143"/>
                    <a:pt x="464" y="0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2888067" y="4660566"/>
              <a:ext cx="206144" cy="148608"/>
            </a:xfrm>
            <a:custGeom>
              <a:avLst/>
              <a:gdLst/>
              <a:ahLst/>
              <a:cxnLst/>
              <a:rect l="l" t="t" r="r" b="b"/>
              <a:pathLst>
                <a:path w="6442" h="4644" extrusionOk="0">
                  <a:moveTo>
                    <a:pt x="2492" y="1"/>
                  </a:moveTo>
                  <a:cubicBezTo>
                    <a:pt x="1588" y="1"/>
                    <a:pt x="817" y="369"/>
                    <a:pt x="501" y="1048"/>
                  </a:cubicBezTo>
                  <a:cubicBezTo>
                    <a:pt x="0" y="2120"/>
                    <a:pt x="810" y="3560"/>
                    <a:pt x="2310" y="4263"/>
                  </a:cubicBezTo>
                  <a:cubicBezTo>
                    <a:pt x="2860" y="4520"/>
                    <a:pt x="3427" y="4643"/>
                    <a:pt x="3950" y="4643"/>
                  </a:cubicBezTo>
                  <a:cubicBezTo>
                    <a:pt x="4854" y="4643"/>
                    <a:pt x="5625" y="4275"/>
                    <a:pt x="5942" y="3596"/>
                  </a:cubicBezTo>
                  <a:cubicBezTo>
                    <a:pt x="6442" y="2524"/>
                    <a:pt x="5632" y="1084"/>
                    <a:pt x="4132" y="381"/>
                  </a:cubicBezTo>
                  <a:cubicBezTo>
                    <a:pt x="3582" y="124"/>
                    <a:pt x="3015" y="1"/>
                    <a:pt x="2492" y="1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2884259" y="4667830"/>
              <a:ext cx="206144" cy="148576"/>
            </a:xfrm>
            <a:custGeom>
              <a:avLst/>
              <a:gdLst/>
              <a:ahLst/>
              <a:cxnLst/>
              <a:rect l="l" t="t" r="r" b="b"/>
              <a:pathLst>
                <a:path w="6442" h="4643" extrusionOk="0">
                  <a:moveTo>
                    <a:pt x="2487" y="0"/>
                  </a:moveTo>
                  <a:cubicBezTo>
                    <a:pt x="1584" y="0"/>
                    <a:pt x="817" y="368"/>
                    <a:pt x="500" y="1047"/>
                  </a:cubicBezTo>
                  <a:cubicBezTo>
                    <a:pt x="0" y="2119"/>
                    <a:pt x="810" y="3560"/>
                    <a:pt x="2310" y="4262"/>
                  </a:cubicBezTo>
                  <a:cubicBezTo>
                    <a:pt x="2860" y="4519"/>
                    <a:pt x="3427" y="4642"/>
                    <a:pt x="3950" y="4642"/>
                  </a:cubicBezTo>
                  <a:cubicBezTo>
                    <a:pt x="4854" y="4642"/>
                    <a:pt x="5625" y="4274"/>
                    <a:pt x="5942" y="3595"/>
                  </a:cubicBezTo>
                  <a:cubicBezTo>
                    <a:pt x="6442" y="2524"/>
                    <a:pt x="5632" y="1083"/>
                    <a:pt x="4132" y="381"/>
                  </a:cubicBezTo>
                  <a:cubicBezTo>
                    <a:pt x="3578" y="123"/>
                    <a:pt x="3010" y="0"/>
                    <a:pt x="2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2586691" y="4874390"/>
              <a:ext cx="206912" cy="145408"/>
            </a:xfrm>
            <a:custGeom>
              <a:avLst/>
              <a:gdLst/>
              <a:ahLst/>
              <a:cxnLst/>
              <a:rect l="l" t="t" r="r" b="b"/>
              <a:pathLst>
                <a:path w="6466" h="4544" extrusionOk="0">
                  <a:moveTo>
                    <a:pt x="3882" y="0"/>
                  </a:moveTo>
                  <a:cubicBezTo>
                    <a:pt x="3428" y="0"/>
                    <a:pt x="2944" y="87"/>
                    <a:pt x="2465" y="272"/>
                  </a:cubicBezTo>
                  <a:cubicBezTo>
                    <a:pt x="917" y="867"/>
                    <a:pt x="1" y="2236"/>
                    <a:pt x="429" y="3343"/>
                  </a:cubicBezTo>
                  <a:cubicBezTo>
                    <a:pt x="717" y="4108"/>
                    <a:pt x="1567" y="4543"/>
                    <a:pt x="2579" y="4543"/>
                  </a:cubicBezTo>
                  <a:cubicBezTo>
                    <a:pt x="3033" y="4543"/>
                    <a:pt x="3519" y="4456"/>
                    <a:pt x="4001" y="4272"/>
                  </a:cubicBezTo>
                  <a:cubicBezTo>
                    <a:pt x="5549" y="3677"/>
                    <a:pt x="6466" y="2308"/>
                    <a:pt x="6037" y="1200"/>
                  </a:cubicBezTo>
                  <a:cubicBezTo>
                    <a:pt x="5749" y="435"/>
                    <a:pt x="4893" y="0"/>
                    <a:pt x="3882" y="0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2589347" y="4882006"/>
              <a:ext cx="206560" cy="145408"/>
            </a:xfrm>
            <a:custGeom>
              <a:avLst/>
              <a:gdLst/>
              <a:ahLst/>
              <a:cxnLst/>
              <a:rect l="l" t="t" r="r" b="b"/>
              <a:pathLst>
                <a:path w="6455" h="4544" extrusionOk="0">
                  <a:moveTo>
                    <a:pt x="3880" y="0"/>
                  </a:moveTo>
                  <a:cubicBezTo>
                    <a:pt x="3428" y="0"/>
                    <a:pt x="2944" y="88"/>
                    <a:pt x="2466" y="272"/>
                  </a:cubicBezTo>
                  <a:cubicBezTo>
                    <a:pt x="906" y="855"/>
                    <a:pt x="1" y="2236"/>
                    <a:pt x="418" y="3343"/>
                  </a:cubicBezTo>
                  <a:cubicBezTo>
                    <a:pt x="714" y="4108"/>
                    <a:pt x="1566" y="4544"/>
                    <a:pt x="2576" y="4544"/>
                  </a:cubicBezTo>
                  <a:cubicBezTo>
                    <a:pt x="3027" y="4544"/>
                    <a:pt x="3511" y="4456"/>
                    <a:pt x="3990" y="4272"/>
                  </a:cubicBezTo>
                  <a:cubicBezTo>
                    <a:pt x="5537" y="3677"/>
                    <a:pt x="6454" y="2296"/>
                    <a:pt x="6037" y="1200"/>
                  </a:cubicBezTo>
                  <a:cubicBezTo>
                    <a:pt x="5741" y="436"/>
                    <a:pt x="4889" y="0"/>
                    <a:pt x="3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2549347" y="4706646"/>
              <a:ext cx="983392" cy="438592"/>
            </a:xfrm>
            <a:custGeom>
              <a:avLst/>
              <a:gdLst/>
              <a:ahLst/>
              <a:cxnLst/>
              <a:rect l="l" t="t" r="r" b="b"/>
              <a:pathLst>
                <a:path w="30731" h="13706" extrusionOk="0">
                  <a:moveTo>
                    <a:pt x="14584" y="1"/>
                  </a:moveTo>
                  <a:cubicBezTo>
                    <a:pt x="14360" y="1"/>
                    <a:pt x="14134" y="9"/>
                    <a:pt x="13907" y="25"/>
                  </a:cubicBezTo>
                  <a:cubicBezTo>
                    <a:pt x="9133" y="382"/>
                    <a:pt x="4073" y="6823"/>
                    <a:pt x="1" y="13705"/>
                  </a:cubicBezTo>
                  <a:lnTo>
                    <a:pt x="30731" y="13705"/>
                  </a:lnTo>
                  <a:cubicBezTo>
                    <a:pt x="28301" y="9309"/>
                    <a:pt x="22264" y="1"/>
                    <a:pt x="14584" y="1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2800067" y="4789174"/>
              <a:ext cx="225184" cy="146080"/>
            </a:xfrm>
            <a:custGeom>
              <a:avLst/>
              <a:gdLst/>
              <a:ahLst/>
              <a:cxnLst/>
              <a:rect l="l" t="t" r="r" b="b"/>
              <a:pathLst>
                <a:path w="7037" h="4565" extrusionOk="0">
                  <a:moveTo>
                    <a:pt x="4046" y="0"/>
                  </a:moveTo>
                  <a:cubicBezTo>
                    <a:pt x="3731" y="0"/>
                    <a:pt x="3404" y="33"/>
                    <a:pt x="3072" y="101"/>
                  </a:cubicBezTo>
                  <a:cubicBezTo>
                    <a:pt x="1262" y="470"/>
                    <a:pt x="0" y="1756"/>
                    <a:pt x="250" y="2958"/>
                  </a:cubicBezTo>
                  <a:cubicBezTo>
                    <a:pt x="443" y="3934"/>
                    <a:pt x="1577" y="4565"/>
                    <a:pt x="2964" y="4565"/>
                  </a:cubicBezTo>
                  <a:cubicBezTo>
                    <a:pt x="3287" y="4565"/>
                    <a:pt x="3623" y="4530"/>
                    <a:pt x="3965" y="4459"/>
                  </a:cubicBezTo>
                  <a:cubicBezTo>
                    <a:pt x="5775" y="4089"/>
                    <a:pt x="7037" y="2815"/>
                    <a:pt x="6787" y="1613"/>
                  </a:cubicBezTo>
                  <a:cubicBezTo>
                    <a:pt x="6583" y="632"/>
                    <a:pt x="5437" y="0"/>
                    <a:pt x="4046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2802723" y="4776182"/>
              <a:ext cx="225216" cy="145984"/>
            </a:xfrm>
            <a:custGeom>
              <a:avLst/>
              <a:gdLst/>
              <a:ahLst/>
              <a:cxnLst/>
              <a:rect l="l" t="t" r="r" b="b"/>
              <a:pathLst>
                <a:path w="7038" h="4562" extrusionOk="0">
                  <a:moveTo>
                    <a:pt x="4061" y="0"/>
                  </a:moveTo>
                  <a:cubicBezTo>
                    <a:pt x="3742" y="0"/>
                    <a:pt x="3410" y="33"/>
                    <a:pt x="3072" y="102"/>
                  </a:cubicBezTo>
                  <a:cubicBezTo>
                    <a:pt x="1263" y="471"/>
                    <a:pt x="0" y="1745"/>
                    <a:pt x="251" y="2948"/>
                  </a:cubicBezTo>
                  <a:cubicBezTo>
                    <a:pt x="454" y="3936"/>
                    <a:pt x="1595" y="4561"/>
                    <a:pt x="2982" y="4561"/>
                  </a:cubicBezTo>
                  <a:cubicBezTo>
                    <a:pt x="3300" y="4561"/>
                    <a:pt x="3630" y="4529"/>
                    <a:pt x="3965" y="4460"/>
                  </a:cubicBezTo>
                  <a:cubicBezTo>
                    <a:pt x="5775" y="4091"/>
                    <a:pt x="7037" y="2817"/>
                    <a:pt x="6787" y="1614"/>
                  </a:cubicBezTo>
                  <a:cubicBezTo>
                    <a:pt x="6593" y="626"/>
                    <a:pt x="5454" y="0"/>
                    <a:pt x="4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2771107" y="4974262"/>
              <a:ext cx="227488" cy="155840"/>
            </a:xfrm>
            <a:custGeom>
              <a:avLst/>
              <a:gdLst/>
              <a:ahLst/>
              <a:cxnLst/>
              <a:rect l="l" t="t" r="r" b="b"/>
              <a:pathLst>
                <a:path w="7109" h="4870" extrusionOk="0">
                  <a:moveTo>
                    <a:pt x="4477" y="1"/>
                  </a:moveTo>
                  <a:cubicBezTo>
                    <a:pt x="3911" y="1"/>
                    <a:pt x="3290" y="127"/>
                    <a:pt x="2679" y="389"/>
                  </a:cubicBezTo>
                  <a:cubicBezTo>
                    <a:pt x="977" y="1127"/>
                    <a:pt x="0" y="2627"/>
                    <a:pt x="488" y="3759"/>
                  </a:cubicBezTo>
                  <a:cubicBezTo>
                    <a:pt x="799" y="4478"/>
                    <a:pt x="1630" y="4870"/>
                    <a:pt x="2628" y="4870"/>
                  </a:cubicBezTo>
                  <a:cubicBezTo>
                    <a:pt x="3200" y="4870"/>
                    <a:pt x="3826" y="4742"/>
                    <a:pt x="4441" y="4473"/>
                  </a:cubicBezTo>
                  <a:cubicBezTo>
                    <a:pt x="6132" y="3747"/>
                    <a:pt x="7108" y="2235"/>
                    <a:pt x="6620" y="1115"/>
                  </a:cubicBezTo>
                  <a:cubicBezTo>
                    <a:pt x="6308" y="393"/>
                    <a:pt x="5477" y="1"/>
                    <a:pt x="4477" y="1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2771491" y="4961302"/>
              <a:ext cx="227488" cy="155872"/>
            </a:xfrm>
            <a:custGeom>
              <a:avLst/>
              <a:gdLst/>
              <a:ahLst/>
              <a:cxnLst/>
              <a:rect l="l" t="t" r="r" b="b"/>
              <a:pathLst>
                <a:path w="7109" h="4871" extrusionOk="0">
                  <a:moveTo>
                    <a:pt x="4481" y="1"/>
                  </a:moveTo>
                  <a:cubicBezTo>
                    <a:pt x="3913" y="1"/>
                    <a:pt x="3292" y="126"/>
                    <a:pt x="2679" y="389"/>
                  </a:cubicBezTo>
                  <a:cubicBezTo>
                    <a:pt x="988" y="1116"/>
                    <a:pt x="0" y="2628"/>
                    <a:pt x="488" y="3759"/>
                  </a:cubicBezTo>
                  <a:cubicBezTo>
                    <a:pt x="799" y="4478"/>
                    <a:pt x="1630" y="4870"/>
                    <a:pt x="2628" y="4870"/>
                  </a:cubicBezTo>
                  <a:cubicBezTo>
                    <a:pt x="3200" y="4870"/>
                    <a:pt x="3826" y="4742"/>
                    <a:pt x="4441" y="4473"/>
                  </a:cubicBezTo>
                  <a:cubicBezTo>
                    <a:pt x="6132" y="3747"/>
                    <a:pt x="7108" y="2235"/>
                    <a:pt x="6620" y="1104"/>
                  </a:cubicBezTo>
                  <a:cubicBezTo>
                    <a:pt x="6309" y="390"/>
                    <a:pt x="5479" y="1"/>
                    <a:pt x="4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053411" y="4760982"/>
              <a:ext cx="219104" cy="170624"/>
            </a:xfrm>
            <a:custGeom>
              <a:avLst/>
              <a:gdLst/>
              <a:ahLst/>
              <a:cxnLst/>
              <a:rect l="l" t="t" r="r" b="b"/>
              <a:pathLst>
                <a:path w="6847" h="5332" extrusionOk="0">
                  <a:moveTo>
                    <a:pt x="2311" y="0"/>
                  </a:moveTo>
                  <a:cubicBezTo>
                    <a:pt x="1638" y="0"/>
                    <a:pt x="1057" y="230"/>
                    <a:pt x="715" y="696"/>
                  </a:cubicBezTo>
                  <a:cubicBezTo>
                    <a:pt x="1" y="1696"/>
                    <a:pt x="620" y="3375"/>
                    <a:pt x="2108" y="4470"/>
                  </a:cubicBezTo>
                  <a:cubicBezTo>
                    <a:pt x="2893" y="5042"/>
                    <a:pt x="3763" y="5331"/>
                    <a:pt x="4517" y="5331"/>
                  </a:cubicBezTo>
                  <a:cubicBezTo>
                    <a:pt x="5194" y="5331"/>
                    <a:pt x="5777" y="5098"/>
                    <a:pt x="6121" y="4625"/>
                  </a:cubicBezTo>
                  <a:cubicBezTo>
                    <a:pt x="6847" y="3637"/>
                    <a:pt x="6216" y="1946"/>
                    <a:pt x="4728" y="863"/>
                  </a:cubicBezTo>
                  <a:cubicBezTo>
                    <a:pt x="3941" y="290"/>
                    <a:pt x="3067" y="0"/>
                    <a:pt x="2311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3055715" y="4748118"/>
              <a:ext cx="219104" cy="170592"/>
            </a:xfrm>
            <a:custGeom>
              <a:avLst/>
              <a:gdLst/>
              <a:ahLst/>
              <a:cxnLst/>
              <a:rect l="l" t="t" r="r" b="b"/>
              <a:pathLst>
                <a:path w="6847" h="5331" extrusionOk="0">
                  <a:moveTo>
                    <a:pt x="2324" y="0"/>
                  </a:moveTo>
                  <a:cubicBezTo>
                    <a:pt x="1650" y="0"/>
                    <a:pt x="1069" y="234"/>
                    <a:pt x="727" y="705"/>
                  </a:cubicBezTo>
                  <a:cubicBezTo>
                    <a:pt x="0" y="1693"/>
                    <a:pt x="631" y="3384"/>
                    <a:pt x="2120" y="4468"/>
                  </a:cubicBezTo>
                  <a:cubicBezTo>
                    <a:pt x="2906" y="5040"/>
                    <a:pt x="3780" y="5330"/>
                    <a:pt x="4536" y="5330"/>
                  </a:cubicBezTo>
                  <a:cubicBezTo>
                    <a:pt x="5209" y="5330"/>
                    <a:pt x="5790" y="5100"/>
                    <a:pt x="6132" y="4634"/>
                  </a:cubicBezTo>
                  <a:cubicBezTo>
                    <a:pt x="6846" y="3634"/>
                    <a:pt x="6227" y="1955"/>
                    <a:pt x="4739" y="872"/>
                  </a:cubicBezTo>
                  <a:cubicBezTo>
                    <a:pt x="3953" y="293"/>
                    <a:pt x="3080" y="0"/>
                    <a:pt x="2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2798147" y="4733334"/>
              <a:ext cx="734592" cy="411904"/>
            </a:xfrm>
            <a:custGeom>
              <a:avLst/>
              <a:gdLst/>
              <a:ahLst/>
              <a:cxnLst/>
              <a:rect l="l" t="t" r="r" b="b"/>
              <a:pathLst>
                <a:path w="22956" h="12872" extrusionOk="0">
                  <a:moveTo>
                    <a:pt x="10800" y="0"/>
                  </a:moveTo>
                  <a:cubicBezTo>
                    <a:pt x="8764" y="5513"/>
                    <a:pt x="4858" y="9966"/>
                    <a:pt x="1" y="12871"/>
                  </a:cubicBezTo>
                  <a:lnTo>
                    <a:pt x="22956" y="12871"/>
                  </a:lnTo>
                  <a:cubicBezTo>
                    <a:pt x="20968" y="9263"/>
                    <a:pt x="16562" y="2370"/>
                    <a:pt x="10800" y="0"/>
                  </a:cubicBezTo>
                  <a:close/>
                </a:path>
              </a:pathLst>
            </a:custGeom>
            <a:solidFill>
              <a:schemeClr val="dk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8648771" y="2550966"/>
              <a:ext cx="307520" cy="471712"/>
            </a:xfrm>
            <a:custGeom>
              <a:avLst/>
              <a:gdLst/>
              <a:ahLst/>
              <a:cxnLst/>
              <a:rect l="l" t="t" r="r" b="b"/>
              <a:pathLst>
                <a:path w="9610" h="14741" extrusionOk="0">
                  <a:moveTo>
                    <a:pt x="1409" y="0"/>
                  </a:moveTo>
                  <a:cubicBezTo>
                    <a:pt x="1064" y="0"/>
                    <a:pt x="726" y="148"/>
                    <a:pt x="489" y="429"/>
                  </a:cubicBezTo>
                  <a:cubicBezTo>
                    <a:pt x="1" y="1001"/>
                    <a:pt x="144" y="1870"/>
                    <a:pt x="787" y="2263"/>
                  </a:cubicBezTo>
                  <a:lnTo>
                    <a:pt x="3966" y="4168"/>
                  </a:lnTo>
                  <a:cubicBezTo>
                    <a:pt x="6311" y="6013"/>
                    <a:pt x="7216" y="9156"/>
                    <a:pt x="6204" y="11966"/>
                  </a:cubicBezTo>
                  <a:lnTo>
                    <a:pt x="5216" y="14740"/>
                  </a:lnTo>
                  <a:lnTo>
                    <a:pt x="7609" y="12883"/>
                  </a:lnTo>
                  <a:lnTo>
                    <a:pt x="7835" y="12502"/>
                  </a:lnTo>
                  <a:cubicBezTo>
                    <a:pt x="9609" y="8430"/>
                    <a:pt x="8050" y="3680"/>
                    <a:pt x="4216" y="1453"/>
                  </a:cubicBezTo>
                  <a:lnTo>
                    <a:pt x="2025" y="167"/>
                  </a:lnTo>
                  <a:cubicBezTo>
                    <a:pt x="1831" y="55"/>
                    <a:pt x="1619" y="0"/>
                    <a:pt x="1409" y="0"/>
                  </a:cubicBezTo>
                  <a:close/>
                </a:path>
              </a:pathLst>
            </a:custGeom>
            <a:solidFill>
              <a:srgbClr val="EA7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8523811" y="2607158"/>
              <a:ext cx="269024" cy="418944"/>
            </a:xfrm>
            <a:custGeom>
              <a:avLst/>
              <a:gdLst/>
              <a:ahLst/>
              <a:cxnLst/>
              <a:rect l="l" t="t" r="r" b="b"/>
              <a:pathLst>
                <a:path w="8407" h="13092" extrusionOk="0">
                  <a:moveTo>
                    <a:pt x="6532" y="1"/>
                  </a:moveTo>
                  <a:cubicBezTo>
                    <a:pt x="6096" y="1"/>
                    <a:pt x="5670" y="219"/>
                    <a:pt x="5430" y="614"/>
                  </a:cubicBezTo>
                  <a:cubicBezTo>
                    <a:pt x="3215" y="4257"/>
                    <a:pt x="1429" y="8103"/>
                    <a:pt x="1" y="12044"/>
                  </a:cubicBezTo>
                  <a:lnTo>
                    <a:pt x="2870" y="13092"/>
                  </a:lnTo>
                  <a:cubicBezTo>
                    <a:pt x="4239" y="9317"/>
                    <a:pt x="5942" y="5662"/>
                    <a:pt x="8037" y="2209"/>
                  </a:cubicBezTo>
                  <a:cubicBezTo>
                    <a:pt x="8407" y="1614"/>
                    <a:pt x="8228" y="840"/>
                    <a:pt x="7633" y="471"/>
                  </a:cubicBezTo>
                  <a:lnTo>
                    <a:pt x="7216" y="197"/>
                  </a:lnTo>
                  <a:cubicBezTo>
                    <a:pt x="7003" y="64"/>
                    <a:pt x="6766" y="1"/>
                    <a:pt x="6532" y="1"/>
                  </a:cubicBezTo>
                  <a:close/>
                </a:path>
              </a:pathLst>
            </a:custGeom>
            <a:solidFill>
              <a:srgbClr val="A7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8550883" y="2609270"/>
              <a:ext cx="241952" cy="416832"/>
            </a:xfrm>
            <a:custGeom>
              <a:avLst/>
              <a:gdLst/>
              <a:ahLst/>
              <a:cxnLst/>
              <a:rect l="l" t="t" r="r" b="b"/>
              <a:pathLst>
                <a:path w="7561" h="13026" extrusionOk="0">
                  <a:moveTo>
                    <a:pt x="6096" y="0"/>
                  </a:moveTo>
                  <a:cubicBezTo>
                    <a:pt x="4941" y="1869"/>
                    <a:pt x="2119" y="6680"/>
                    <a:pt x="0" y="12287"/>
                  </a:cubicBezTo>
                  <a:lnTo>
                    <a:pt x="2024" y="13026"/>
                  </a:lnTo>
                  <a:cubicBezTo>
                    <a:pt x="3393" y="9251"/>
                    <a:pt x="5096" y="5596"/>
                    <a:pt x="7191" y="2143"/>
                  </a:cubicBezTo>
                  <a:cubicBezTo>
                    <a:pt x="7561" y="1548"/>
                    <a:pt x="7370" y="774"/>
                    <a:pt x="6787" y="405"/>
                  </a:cubicBezTo>
                  <a:lnTo>
                    <a:pt x="6370" y="131"/>
                  </a:lnTo>
                  <a:cubicBezTo>
                    <a:pt x="6287" y="84"/>
                    <a:pt x="6191" y="36"/>
                    <a:pt x="6096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8372195" y="2896470"/>
              <a:ext cx="546368" cy="234432"/>
            </a:xfrm>
            <a:custGeom>
              <a:avLst/>
              <a:gdLst/>
              <a:ahLst/>
              <a:cxnLst/>
              <a:rect l="l" t="t" r="r" b="b"/>
              <a:pathLst>
                <a:path w="17074" h="7326" extrusionOk="0">
                  <a:moveTo>
                    <a:pt x="3935" y="1"/>
                  </a:moveTo>
                  <a:cubicBezTo>
                    <a:pt x="2468" y="1"/>
                    <a:pt x="1065" y="863"/>
                    <a:pt x="464" y="2312"/>
                  </a:cubicBezTo>
                  <a:cubicBezTo>
                    <a:pt x="0" y="3420"/>
                    <a:pt x="393" y="4705"/>
                    <a:pt x="1393" y="5348"/>
                  </a:cubicBezTo>
                  <a:lnTo>
                    <a:pt x="3941" y="7015"/>
                  </a:lnTo>
                  <a:lnTo>
                    <a:pt x="8537" y="7313"/>
                  </a:lnTo>
                  <a:cubicBezTo>
                    <a:pt x="8663" y="7321"/>
                    <a:pt x="8790" y="7325"/>
                    <a:pt x="8916" y="7325"/>
                  </a:cubicBezTo>
                  <a:cubicBezTo>
                    <a:pt x="11898" y="7325"/>
                    <a:pt x="14985" y="5080"/>
                    <a:pt x="16264" y="2396"/>
                  </a:cubicBezTo>
                  <a:lnTo>
                    <a:pt x="17074" y="336"/>
                  </a:lnTo>
                  <a:lnTo>
                    <a:pt x="14966" y="2181"/>
                  </a:lnTo>
                  <a:cubicBezTo>
                    <a:pt x="14187" y="2866"/>
                    <a:pt x="13203" y="3220"/>
                    <a:pt x="12210" y="3220"/>
                  </a:cubicBezTo>
                  <a:cubicBezTo>
                    <a:pt x="11563" y="3220"/>
                    <a:pt x="10912" y="3070"/>
                    <a:pt x="10311" y="2765"/>
                  </a:cubicBezTo>
                  <a:lnTo>
                    <a:pt x="5632" y="407"/>
                  </a:lnTo>
                  <a:cubicBezTo>
                    <a:pt x="5085" y="131"/>
                    <a:pt x="4506" y="1"/>
                    <a:pt x="3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8316547" y="2981494"/>
              <a:ext cx="329984" cy="2159168"/>
            </a:xfrm>
            <a:custGeom>
              <a:avLst/>
              <a:gdLst/>
              <a:ahLst/>
              <a:cxnLst/>
              <a:rect l="l" t="t" r="r" b="b"/>
              <a:pathLst>
                <a:path w="10312" h="67474" extrusionOk="0">
                  <a:moveTo>
                    <a:pt x="5513" y="1"/>
                  </a:moveTo>
                  <a:cubicBezTo>
                    <a:pt x="2715" y="7704"/>
                    <a:pt x="1263" y="15764"/>
                    <a:pt x="632" y="23515"/>
                  </a:cubicBezTo>
                  <a:cubicBezTo>
                    <a:pt x="1" y="31266"/>
                    <a:pt x="191" y="38720"/>
                    <a:pt x="727" y="45209"/>
                  </a:cubicBezTo>
                  <a:cubicBezTo>
                    <a:pt x="1810" y="58186"/>
                    <a:pt x="4239" y="67366"/>
                    <a:pt x="4263" y="67473"/>
                  </a:cubicBezTo>
                  <a:lnTo>
                    <a:pt x="9192" y="66152"/>
                  </a:lnTo>
                  <a:lnTo>
                    <a:pt x="9180" y="66116"/>
                  </a:lnTo>
                  <a:cubicBezTo>
                    <a:pt x="9180" y="66080"/>
                    <a:pt x="9169" y="66021"/>
                    <a:pt x="9145" y="65949"/>
                  </a:cubicBezTo>
                  <a:cubicBezTo>
                    <a:pt x="9109" y="65806"/>
                    <a:pt x="9049" y="65592"/>
                    <a:pt x="8978" y="65294"/>
                  </a:cubicBezTo>
                  <a:cubicBezTo>
                    <a:pt x="8847" y="64723"/>
                    <a:pt x="8645" y="63854"/>
                    <a:pt x="8407" y="62746"/>
                  </a:cubicBezTo>
                  <a:cubicBezTo>
                    <a:pt x="7942" y="60532"/>
                    <a:pt x="7335" y="57329"/>
                    <a:pt x="6787" y="53436"/>
                  </a:cubicBezTo>
                  <a:cubicBezTo>
                    <a:pt x="5680" y="45637"/>
                    <a:pt x="4811" y="35029"/>
                    <a:pt x="5716" y="23932"/>
                  </a:cubicBezTo>
                  <a:cubicBezTo>
                    <a:pt x="6311" y="16526"/>
                    <a:pt x="7704" y="8906"/>
                    <a:pt x="10312" y="1739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A7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8361891" y="2998646"/>
              <a:ext cx="267872" cy="2122560"/>
            </a:xfrm>
            <a:custGeom>
              <a:avLst/>
              <a:gdLst/>
              <a:ahLst/>
              <a:cxnLst/>
              <a:rect l="l" t="t" r="r" b="b"/>
              <a:pathLst>
                <a:path w="8371" h="66330" extrusionOk="0">
                  <a:moveTo>
                    <a:pt x="5501" y="0"/>
                  </a:moveTo>
                  <a:cubicBezTo>
                    <a:pt x="2715" y="7704"/>
                    <a:pt x="1263" y="15740"/>
                    <a:pt x="632" y="23479"/>
                  </a:cubicBezTo>
                  <a:cubicBezTo>
                    <a:pt x="1" y="31230"/>
                    <a:pt x="191" y="38684"/>
                    <a:pt x="727" y="45173"/>
                  </a:cubicBezTo>
                  <a:cubicBezTo>
                    <a:pt x="1596" y="55579"/>
                    <a:pt x="3322" y="63520"/>
                    <a:pt x="4001" y="66330"/>
                  </a:cubicBezTo>
                  <a:lnTo>
                    <a:pt x="7263" y="65461"/>
                  </a:lnTo>
                  <a:lnTo>
                    <a:pt x="7263" y="65449"/>
                  </a:lnTo>
                  <a:lnTo>
                    <a:pt x="7251" y="65413"/>
                  </a:lnTo>
                  <a:cubicBezTo>
                    <a:pt x="7240" y="65377"/>
                    <a:pt x="7228" y="65330"/>
                    <a:pt x="7216" y="65258"/>
                  </a:cubicBezTo>
                  <a:cubicBezTo>
                    <a:pt x="7168" y="65116"/>
                    <a:pt x="7121" y="64889"/>
                    <a:pt x="7049" y="64604"/>
                  </a:cubicBezTo>
                  <a:cubicBezTo>
                    <a:pt x="6906" y="64020"/>
                    <a:pt x="6716" y="63163"/>
                    <a:pt x="6478" y="62056"/>
                  </a:cubicBezTo>
                  <a:cubicBezTo>
                    <a:pt x="6013" y="59841"/>
                    <a:pt x="5394" y="56638"/>
                    <a:pt x="4846" y="52733"/>
                  </a:cubicBezTo>
                  <a:cubicBezTo>
                    <a:pt x="3739" y="44934"/>
                    <a:pt x="2870" y="34338"/>
                    <a:pt x="3775" y="23241"/>
                  </a:cubicBezTo>
                  <a:cubicBezTo>
                    <a:pt x="4382" y="15836"/>
                    <a:pt x="5775" y="8216"/>
                    <a:pt x="8371" y="1048"/>
                  </a:cubicBezTo>
                  <a:lnTo>
                    <a:pt x="5501" y="0"/>
                  </a:lnTo>
                  <a:close/>
                </a:path>
              </a:pathLst>
            </a:custGeom>
            <a:solidFill>
              <a:srgbClr val="231F2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8484579" y="2997878"/>
              <a:ext cx="127648" cy="243872"/>
            </a:xfrm>
            <a:custGeom>
              <a:avLst/>
              <a:gdLst/>
              <a:ahLst/>
              <a:cxnLst/>
              <a:rect l="l" t="t" r="r" b="b"/>
              <a:pathLst>
                <a:path w="3989" h="7621" extrusionOk="0">
                  <a:moveTo>
                    <a:pt x="1679" y="1"/>
                  </a:moveTo>
                  <a:cubicBezTo>
                    <a:pt x="1048" y="1727"/>
                    <a:pt x="500" y="3477"/>
                    <a:pt x="0" y="5239"/>
                  </a:cubicBezTo>
                  <a:cubicBezTo>
                    <a:pt x="620" y="6037"/>
                    <a:pt x="1262" y="6835"/>
                    <a:pt x="1905" y="7621"/>
                  </a:cubicBezTo>
                  <a:cubicBezTo>
                    <a:pt x="2489" y="5323"/>
                    <a:pt x="3179" y="3060"/>
                    <a:pt x="3989" y="834"/>
                  </a:cubicBezTo>
                  <a:lnTo>
                    <a:pt x="1679" y="1"/>
                  </a:lnTo>
                  <a:close/>
                </a:path>
              </a:pathLst>
            </a:custGeom>
            <a:solidFill>
              <a:schemeClr val="dk1">
                <a:alpha val="5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8432387" y="3306486"/>
              <a:ext cx="80800" cy="151296"/>
            </a:xfrm>
            <a:custGeom>
              <a:avLst/>
              <a:gdLst/>
              <a:ahLst/>
              <a:cxnLst/>
              <a:rect l="l" t="t" r="r" b="b"/>
              <a:pathLst>
                <a:path w="2525" h="4728" extrusionOk="0">
                  <a:moveTo>
                    <a:pt x="512" y="1"/>
                  </a:moveTo>
                  <a:cubicBezTo>
                    <a:pt x="322" y="798"/>
                    <a:pt x="167" y="1596"/>
                    <a:pt x="0" y="2394"/>
                  </a:cubicBezTo>
                  <a:cubicBezTo>
                    <a:pt x="655" y="3203"/>
                    <a:pt x="1369" y="3977"/>
                    <a:pt x="2096" y="4727"/>
                  </a:cubicBezTo>
                  <a:cubicBezTo>
                    <a:pt x="2227" y="3965"/>
                    <a:pt x="2370" y="3191"/>
                    <a:pt x="2524" y="2429"/>
                  </a:cubicBezTo>
                  <a:cubicBezTo>
                    <a:pt x="1846" y="1632"/>
                    <a:pt x="1167" y="810"/>
                    <a:pt x="512" y="1"/>
                  </a:cubicBezTo>
                  <a:close/>
                </a:path>
              </a:pathLst>
            </a:custGeom>
            <a:solidFill>
              <a:schemeClr val="dk1">
                <a:alpha val="5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8389699" y="3534326"/>
              <a:ext cx="88416" cy="209952"/>
            </a:xfrm>
            <a:custGeom>
              <a:avLst/>
              <a:gdLst/>
              <a:ahLst/>
              <a:cxnLst/>
              <a:rect l="l" t="t" r="r" b="b"/>
              <a:pathLst>
                <a:path w="2763" h="6561" extrusionOk="0">
                  <a:moveTo>
                    <a:pt x="525" y="1"/>
                  </a:moveTo>
                  <a:cubicBezTo>
                    <a:pt x="322" y="1394"/>
                    <a:pt x="156" y="2798"/>
                    <a:pt x="1" y="4180"/>
                  </a:cubicBezTo>
                  <a:cubicBezTo>
                    <a:pt x="763" y="4989"/>
                    <a:pt x="1537" y="5787"/>
                    <a:pt x="2334" y="6561"/>
                  </a:cubicBezTo>
                  <a:cubicBezTo>
                    <a:pt x="2334" y="6466"/>
                    <a:pt x="2346" y="6358"/>
                    <a:pt x="2358" y="6263"/>
                  </a:cubicBezTo>
                  <a:cubicBezTo>
                    <a:pt x="2465" y="4918"/>
                    <a:pt x="2596" y="3560"/>
                    <a:pt x="2763" y="2203"/>
                  </a:cubicBezTo>
                  <a:cubicBezTo>
                    <a:pt x="1989" y="1489"/>
                    <a:pt x="1239" y="763"/>
                    <a:pt x="525" y="1"/>
                  </a:cubicBezTo>
                  <a:close/>
                </a:path>
              </a:pathLst>
            </a:custGeom>
            <a:solidFill>
              <a:schemeClr val="dk1">
                <a:alpha val="564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8369507" y="3823126"/>
              <a:ext cx="86144" cy="293408"/>
            </a:xfrm>
            <a:custGeom>
              <a:avLst/>
              <a:gdLst/>
              <a:ahLst/>
              <a:cxnLst/>
              <a:rect l="l" t="t" r="r" b="b"/>
              <a:pathLst>
                <a:path w="2692" h="9169" extrusionOk="0">
                  <a:moveTo>
                    <a:pt x="227" y="0"/>
                  </a:moveTo>
                  <a:cubicBezTo>
                    <a:pt x="96" y="2239"/>
                    <a:pt x="25" y="4453"/>
                    <a:pt x="1" y="6608"/>
                  </a:cubicBezTo>
                  <a:cubicBezTo>
                    <a:pt x="763" y="7370"/>
                    <a:pt x="1572" y="8097"/>
                    <a:pt x="2299" y="8835"/>
                  </a:cubicBezTo>
                  <a:cubicBezTo>
                    <a:pt x="2406" y="8954"/>
                    <a:pt x="2525" y="9061"/>
                    <a:pt x="2632" y="9168"/>
                  </a:cubicBezTo>
                  <a:cubicBezTo>
                    <a:pt x="2596" y="6989"/>
                    <a:pt x="2608" y="4739"/>
                    <a:pt x="2692" y="2465"/>
                  </a:cubicBezTo>
                  <a:cubicBezTo>
                    <a:pt x="1834" y="1679"/>
                    <a:pt x="1001" y="870"/>
                    <a:pt x="2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8369507" y="4084502"/>
              <a:ext cx="88064" cy="146336"/>
            </a:xfrm>
            <a:custGeom>
              <a:avLst/>
              <a:gdLst/>
              <a:ahLst/>
              <a:cxnLst/>
              <a:rect l="l" t="t" r="r" b="b"/>
              <a:pathLst>
                <a:path w="2752" h="4573" extrusionOk="0">
                  <a:moveTo>
                    <a:pt x="1" y="0"/>
                  </a:moveTo>
                  <a:cubicBezTo>
                    <a:pt x="1" y="750"/>
                    <a:pt x="13" y="1476"/>
                    <a:pt x="25" y="2203"/>
                  </a:cubicBezTo>
                  <a:cubicBezTo>
                    <a:pt x="906" y="3048"/>
                    <a:pt x="1858" y="3822"/>
                    <a:pt x="2751" y="4572"/>
                  </a:cubicBezTo>
                  <a:cubicBezTo>
                    <a:pt x="2715" y="3953"/>
                    <a:pt x="2692" y="3322"/>
                    <a:pt x="2680" y="2679"/>
                  </a:cubicBezTo>
                  <a:cubicBezTo>
                    <a:pt x="2060" y="2060"/>
                    <a:pt x="1441" y="1441"/>
                    <a:pt x="834" y="834"/>
                  </a:cubicBezTo>
                  <a:cubicBezTo>
                    <a:pt x="560" y="548"/>
                    <a:pt x="275" y="274"/>
                    <a:pt x="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8371811" y="4206038"/>
              <a:ext cx="204608" cy="903744"/>
            </a:xfrm>
            <a:custGeom>
              <a:avLst/>
              <a:gdLst/>
              <a:ahLst/>
              <a:cxnLst/>
              <a:rect l="l" t="t" r="r" b="b"/>
              <a:pathLst>
                <a:path w="6394" h="28242" extrusionOk="0">
                  <a:moveTo>
                    <a:pt x="0" y="0"/>
                  </a:moveTo>
                  <a:lnTo>
                    <a:pt x="0" y="0"/>
                  </a:lnTo>
                  <a:cubicBezTo>
                    <a:pt x="83" y="2584"/>
                    <a:pt x="226" y="5072"/>
                    <a:pt x="417" y="7442"/>
                  </a:cubicBezTo>
                  <a:cubicBezTo>
                    <a:pt x="1250" y="17431"/>
                    <a:pt x="2881" y="25158"/>
                    <a:pt x="3596" y="28242"/>
                  </a:cubicBezTo>
                  <a:lnTo>
                    <a:pt x="6394" y="27492"/>
                  </a:lnTo>
                  <a:lnTo>
                    <a:pt x="6382" y="27456"/>
                  </a:lnTo>
                  <a:cubicBezTo>
                    <a:pt x="6382" y="27420"/>
                    <a:pt x="6358" y="27361"/>
                    <a:pt x="6346" y="27289"/>
                  </a:cubicBezTo>
                  <a:cubicBezTo>
                    <a:pt x="6310" y="27146"/>
                    <a:pt x="6251" y="26920"/>
                    <a:pt x="6179" y="26634"/>
                  </a:cubicBezTo>
                  <a:cubicBezTo>
                    <a:pt x="6049" y="26051"/>
                    <a:pt x="5846" y="25194"/>
                    <a:pt x="5608" y="24086"/>
                  </a:cubicBezTo>
                  <a:cubicBezTo>
                    <a:pt x="5144" y="21872"/>
                    <a:pt x="4536" y="18669"/>
                    <a:pt x="3977" y="14776"/>
                  </a:cubicBezTo>
                  <a:cubicBezTo>
                    <a:pt x="3465" y="11156"/>
                    <a:pt x="3012" y="6942"/>
                    <a:pt x="2750" y="2358"/>
                  </a:cubicBezTo>
                  <a:cubicBezTo>
                    <a:pt x="2536" y="2167"/>
                    <a:pt x="2322" y="1989"/>
                    <a:pt x="2096" y="1798"/>
                  </a:cubicBezTo>
                  <a:cubicBezTo>
                    <a:pt x="1417" y="1215"/>
                    <a:pt x="691" y="619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8395811" y="2546134"/>
              <a:ext cx="538752" cy="458880"/>
            </a:xfrm>
            <a:custGeom>
              <a:avLst/>
              <a:gdLst/>
              <a:ahLst/>
              <a:cxnLst/>
              <a:rect l="l" t="t" r="r" b="b"/>
              <a:pathLst>
                <a:path w="16836" h="14340" extrusionOk="0">
                  <a:moveTo>
                    <a:pt x="9296" y="0"/>
                  </a:moveTo>
                  <a:cubicBezTo>
                    <a:pt x="9201" y="0"/>
                    <a:pt x="9106" y="11"/>
                    <a:pt x="9013" y="32"/>
                  </a:cubicBezTo>
                  <a:cubicBezTo>
                    <a:pt x="9013" y="32"/>
                    <a:pt x="8799" y="116"/>
                    <a:pt x="8644" y="259"/>
                  </a:cubicBezTo>
                  <a:cubicBezTo>
                    <a:pt x="8573" y="330"/>
                    <a:pt x="8501" y="413"/>
                    <a:pt x="8466" y="485"/>
                  </a:cubicBezTo>
                  <a:cubicBezTo>
                    <a:pt x="8418" y="544"/>
                    <a:pt x="8394" y="580"/>
                    <a:pt x="8394" y="580"/>
                  </a:cubicBezTo>
                  <a:cubicBezTo>
                    <a:pt x="8394" y="580"/>
                    <a:pt x="8430" y="556"/>
                    <a:pt x="8489" y="509"/>
                  </a:cubicBezTo>
                  <a:cubicBezTo>
                    <a:pt x="8549" y="461"/>
                    <a:pt x="8632" y="413"/>
                    <a:pt x="8716" y="366"/>
                  </a:cubicBezTo>
                  <a:cubicBezTo>
                    <a:pt x="8894" y="294"/>
                    <a:pt x="9073" y="283"/>
                    <a:pt x="9073" y="283"/>
                  </a:cubicBezTo>
                  <a:cubicBezTo>
                    <a:pt x="9151" y="264"/>
                    <a:pt x="9230" y="255"/>
                    <a:pt x="9309" y="255"/>
                  </a:cubicBezTo>
                  <a:cubicBezTo>
                    <a:pt x="9483" y="255"/>
                    <a:pt x="9655" y="300"/>
                    <a:pt x="9811" y="390"/>
                  </a:cubicBezTo>
                  <a:lnTo>
                    <a:pt x="12061" y="1711"/>
                  </a:lnTo>
                  <a:lnTo>
                    <a:pt x="12252" y="1830"/>
                  </a:lnTo>
                  <a:cubicBezTo>
                    <a:pt x="13573" y="2664"/>
                    <a:pt x="14609" y="3819"/>
                    <a:pt x="15300" y="5140"/>
                  </a:cubicBezTo>
                  <a:cubicBezTo>
                    <a:pt x="16252" y="6950"/>
                    <a:pt x="16574" y="9081"/>
                    <a:pt x="16097" y="11177"/>
                  </a:cubicBezTo>
                  <a:cubicBezTo>
                    <a:pt x="16086" y="11236"/>
                    <a:pt x="16062" y="11296"/>
                    <a:pt x="16014" y="11343"/>
                  </a:cubicBezTo>
                  <a:lnTo>
                    <a:pt x="14562" y="12796"/>
                  </a:lnTo>
                  <a:cubicBezTo>
                    <a:pt x="14240" y="13106"/>
                    <a:pt x="13883" y="13367"/>
                    <a:pt x="13502" y="13570"/>
                  </a:cubicBezTo>
                  <a:cubicBezTo>
                    <a:pt x="12871" y="13909"/>
                    <a:pt x="12165" y="14082"/>
                    <a:pt x="11454" y="14082"/>
                  </a:cubicBezTo>
                  <a:cubicBezTo>
                    <a:pt x="10743" y="14082"/>
                    <a:pt x="10025" y="13909"/>
                    <a:pt x="9370" y="13558"/>
                  </a:cubicBezTo>
                  <a:lnTo>
                    <a:pt x="5025" y="11236"/>
                  </a:lnTo>
                  <a:cubicBezTo>
                    <a:pt x="4450" y="10928"/>
                    <a:pt x="3825" y="10779"/>
                    <a:pt x="3206" y="10779"/>
                  </a:cubicBezTo>
                  <a:cubicBezTo>
                    <a:pt x="2581" y="10779"/>
                    <a:pt x="1962" y="10931"/>
                    <a:pt x="1405" y="11224"/>
                  </a:cubicBezTo>
                  <a:cubicBezTo>
                    <a:pt x="1203" y="11331"/>
                    <a:pt x="1000" y="11462"/>
                    <a:pt x="810" y="11617"/>
                  </a:cubicBezTo>
                  <a:cubicBezTo>
                    <a:pt x="810" y="11617"/>
                    <a:pt x="750" y="11665"/>
                    <a:pt x="667" y="11760"/>
                  </a:cubicBezTo>
                  <a:cubicBezTo>
                    <a:pt x="572" y="11855"/>
                    <a:pt x="465" y="11986"/>
                    <a:pt x="357" y="12129"/>
                  </a:cubicBezTo>
                  <a:cubicBezTo>
                    <a:pt x="262" y="12272"/>
                    <a:pt x="179" y="12415"/>
                    <a:pt x="107" y="12522"/>
                  </a:cubicBezTo>
                  <a:cubicBezTo>
                    <a:pt x="36" y="12629"/>
                    <a:pt x="0" y="12701"/>
                    <a:pt x="0" y="12701"/>
                  </a:cubicBezTo>
                  <a:cubicBezTo>
                    <a:pt x="0" y="12701"/>
                    <a:pt x="48" y="12641"/>
                    <a:pt x="143" y="12546"/>
                  </a:cubicBezTo>
                  <a:cubicBezTo>
                    <a:pt x="226" y="12451"/>
                    <a:pt x="334" y="12320"/>
                    <a:pt x="453" y="12213"/>
                  </a:cubicBezTo>
                  <a:cubicBezTo>
                    <a:pt x="584" y="12105"/>
                    <a:pt x="703" y="11998"/>
                    <a:pt x="810" y="11927"/>
                  </a:cubicBezTo>
                  <a:cubicBezTo>
                    <a:pt x="905" y="11855"/>
                    <a:pt x="977" y="11808"/>
                    <a:pt x="977" y="11808"/>
                  </a:cubicBezTo>
                  <a:cubicBezTo>
                    <a:pt x="1143" y="11677"/>
                    <a:pt x="1334" y="11558"/>
                    <a:pt x="1524" y="11451"/>
                  </a:cubicBezTo>
                  <a:cubicBezTo>
                    <a:pt x="2048" y="11180"/>
                    <a:pt x="2629" y="11037"/>
                    <a:pt x="3216" y="11037"/>
                  </a:cubicBezTo>
                  <a:cubicBezTo>
                    <a:pt x="3790" y="11037"/>
                    <a:pt x="4370" y="11174"/>
                    <a:pt x="4906" y="11462"/>
                  </a:cubicBezTo>
                  <a:lnTo>
                    <a:pt x="9251" y="13784"/>
                  </a:lnTo>
                  <a:cubicBezTo>
                    <a:pt x="9945" y="14158"/>
                    <a:pt x="10698" y="14339"/>
                    <a:pt x="11445" y="14339"/>
                  </a:cubicBezTo>
                  <a:cubicBezTo>
                    <a:pt x="12198" y="14339"/>
                    <a:pt x="12946" y="14155"/>
                    <a:pt x="13621" y="13796"/>
                  </a:cubicBezTo>
                  <a:cubicBezTo>
                    <a:pt x="14026" y="13582"/>
                    <a:pt x="14407" y="13308"/>
                    <a:pt x="14740" y="12975"/>
                  </a:cubicBezTo>
                  <a:lnTo>
                    <a:pt x="16193" y="11522"/>
                  </a:lnTo>
                  <a:cubicBezTo>
                    <a:pt x="16264" y="11451"/>
                    <a:pt x="16324" y="11355"/>
                    <a:pt x="16348" y="11248"/>
                  </a:cubicBezTo>
                  <a:lnTo>
                    <a:pt x="16348" y="11236"/>
                  </a:lnTo>
                  <a:cubicBezTo>
                    <a:pt x="16836" y="9081"/>
                    <a:pt x="16514" y="6879"/>
                    <a:pt x="15526" y="5021"/>
                  </a:cubicBezTo>
                  <a:cubicBezTo>
                    <a:pt x="14812" y="3664"/>
                    <a:pt x="13740" y="2473"/>
                    <a:pt x="12383" y="1616"/>
                  </a:cubicBezTo>
                  <a:lnTo>
                    <a:pt x="12192" y="1485"/>
                  </a:lnTo>
                  <a:lnTo>
                    <a:pt x="9942" y="175"/>
                  </a:lnTo>
                  <a:cubicBezTo>
                    <a:pt x="9742" y="59"/>
                    <a:pt x="9519" y="0"/>
                    <a:pt x="9296" y="0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4498947" y="3596022"/>
              <a:ext cx="297184" cy="213824"/>
            </a:xfrm>
            <a:custGeom>
              <a:avLst/>
              <a:gdLst/>
              <a:ahLst/>
              <a:cxnLst/>
              <a:rect l="l" t="t" r="r" b="b"/>
              <a:pathLst>
                <a:path w="9287" h="6682" extrusionOk="0">
                  <a:moveTo>
                    <a:pt x="3586" y="0"/>
                  </a:moveTo>
                  <a:cubicBezTo>
                    <a:pt x="2285" y="0"/>
                    <a:pt x="1179" y="529"/>
                    <a:pt x="726" y="1502"/>
                  </a:cubicBezTo>
                  <a:cubicBezTo>
                    <a:pt x="0" y="3049"/>
                    <a:pt x="1167" y="5121"/>
                    <a:pt x="3334" y="6133"/>
                  </a:cubicBezTo>
                  <a:cubicBezTo>
                    <a:pt x="4129" y="6504"/>
                    <a:pt x="4946" y="6682"/>
                    <a:pt x="5698" y="6682"/>
                  </a:cubicBezTo>
                  <a:cubicBezTo>
                    <a:pt x="6997" y="6682"/>
                    <a:pt x="8101" y="6153"/>
                    <a:pt x="8561" y="5181"/>
                  </a:cubicBezTo>
                  <a:cubicBezTo>
                    <a:pt x="9287" y="3633"/>
                    <a:pt x="8120" y="1561"/>
                    <a:pt x="5953" y="549"/>
                  </a:cubicBezTo>
                  <a:cubicBezTo>
                    <a:pt x="5158" y="178"/>
                    <a:pt x="4340" y="0"/>
                    <a:pt x="3586" y="0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4493219" y="3605942"/>
              <a:ext cx="296832" cy="214080"/>
            </a:xfrm>
            <a:custGeom>
              <a:avLst/>
              <a:gdLst/>
              <a:ahLst/>
              <a:cxnLst/>
              <a:rect l="l" t="t" r="r" b="b"/>
              <a:pathLst>
                <a:path w="9276" h="6690" extrusionOk="0">
                  <a:moveTo>
                    <a:pt x="3586" y="1"/>
                  </a:moveTo>
                  <a:cubicBezTo>
                    <a:pt x="2286" y="1"/>
                    <a:pt x="1175" y="532"/>
                    <a:pt x="715" y="1513"/>
                  </a:cubicBezTo>
                  <a:cubicBezTo>
                    <a:pt x="1" y="3049"/>
                    <a:pt x="1167" y="5121"/>
                    <a:pt x="3334" y="6133"/>
                  </a:cubicBezTo>
                  <a:cubicBezTo>
                    <a:pt x="4127" y="6509"/>
                    <a:pt x="4946" y="6690"/>
                    <a:pt x="5701" y="6690"/>
                  </a:cubicBezTo>
                  <a:cubicBezTo>
                    <a:pt x="6996" y="6690"/>
                    <a:pt x="8102" y="6158"/>
                    <a:pt x="8561" y="5180"/>
                  </a:cubicBezTo>
                  <a:cubicBezTo>
                    <a:pt x="9275" y="3644"/>
                    <a:pt x="8109" y="1573"/>
                    <a:pt x="5942" y="549"/>
                  </a:cubicBezTo>
                  <a:cubicBezTo>
                    <a:pt x="5153" y="178"/>
                    <a:pt x="4338" y="1"/>
                    <a:pt x="3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4064579" y="3903926"/>
              <a:ext cx="297600" cy="209280"/>
            </a:xfrm>
            <a:custGeom>
              <a:avLst/>
              <a:gdLst/>
              <a:ahLst/>
              <a:cxnLst/>
              <a:rect l="l" t="t" r="r" b="b"/>
              <a:pathLst>
                <a:path w="9300" h="6540" extrusionOk="0">
                  <a:moveTo>
                    <a:pt x="5596" y="1"/>
                  </a:moveTo>
                  <a:cubicBezTo>
                    <a:pt x="4943" y="1"/>
                    <a:pt x="4243" y="127"/>
                    <a:pt x="3549" y="392"/>
                  </a:cubicBezTo>
                  <a:cubicBezTo>
                    <a:pt x="1323" y="1238"/>
                    <a:pt x="1" y="3226"/>
                    <a:pt x="608" y="4810"/>
                  </a:cubicBezTo>
                  <a:cubicBezTo>
                    <a:pt x="1037" y="5914"/>
                    <a:pt x="2269" y="6539"/>
                    <a:pt x="3726" y="6539"/>
                  </a:cubicBezTo>
                  <a:cubicBezTo>
                    <a:pt x="4374" y="6539"/>
                    <a:pt x="5066" y="6415"/>
                    <a:pt x="5752" y="6155"/>
                  </a:cubicBezTo>
                  <a:cubicBezTo>
                    <a:pt x="7990" y="5298"/>
                    <a:pt x="9300" y="3309"/>
                    <a:pt x="8693" y="1726"/>
                  </a:cubicBezTo>
                  <a:cubicBezTo>
                    <a:pt x="8274" y="625"/>
                    <a:pt x="7050" y="1"/>
                    <a:pt x="5596" y="1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4068035" y="3914966"/>
              <a:ext cx="297952" cy="209280"/>
            </a:xfrm>
            <a:custGeom>
              <a:avLst/>
              <a:gdLst/>
              <a:ahLst/>
              <a:cxnLst/>
              <a:rect l="l" t="t" r="r" b="b"/>
              <a:pathLst>
                <a:path w="9311" h="6540" extrusionOk="0">
                  <a:moveTo>
                    <a:pt x="5600" y="1"/>
                  </a:moveTo>
                  <a:cubicBezTo>
                    <a:pt x="4948" y="1"/>
                    <a:pt x="4250" y="127"/>
                    <a:pt x="3560" y="393"/>
                  </a:cubicBezTo>
                  <a:cubicBezTo>
                    <a:pt x="1322" y="1238"/>
                    <a:pt x="0" y="3226"/>
                    <a:pt x="619" y="4810"/>
                  </a:cubicBezTo>
                  <a:cubicBezTo>
                    <a:pt x="1040" y="5914"/>
                    <a:pt x="2270" y="6539"/>
                    <a:pt x="3729" y="6539"/>
                  </a:cubicBezTo>
                  <a:cubicBezTo>
                    <a:pt x="4379" y="6539"/>
                    <a:pt x="5074" y="6416"/>
                    <a:pt x="5763" y="6155"/>
                  </a:cubicBezTo>
                  <a:cubicBezTo>
                    <a:pt x="7989" y="5298"/>
                    <a:pt x="9311" y="3310"/>
                    <a:pt x="8704" y="1726"/>
                  </a:cubicBezTo>
                  <a:cubicBezTo>
                    <a:pt x="8276" y="625"/>
                    <a:pt x="7050" y="1"/>
                    <a:pt x="5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3763235" y="4419318"/>
              <a:ext cx="281952" cy="233952"/>
            </a:xfrm>
            <a:custGeom>
              <a:avLst/>
              <a:gdLst/>
              <a:ahLst/>
              <a:cxnLst/>
              <a:rect l="l" t="t" r="r" b="b"/>
              <a:pathLst>
                <a:path w="8811" h="7311" extrusionOk="0">
                  <a:moveTo>
                    <a:pt x="5647" y="0"/>
                  </a:moveTo>
                  <a:cubicBezTo>
                    <a:pt x="4609" y="0"/>
                    <a:pt x="3429" y="441"/>
                    <a:pt x="2417" y="1300"/>
                  </a:cubicBezTo>
                  <a:cubicBezTo>
                    <a:pt x="595" y="2848"/>
                    <a:pt x="0" y="5158"/>
                    <a:pt x="1107" y="6456"/>
                  </a:cubicBezTo>
                  <a:cubicBezTo>
                    <a:pt x="1592" y="7030"/>
                    <a:pt x="2329" y="7311"/>
                    <a:pt x="3158" y="7311"/>
                  </a:cubicBezTo>
                  <a:cubicBezTo>
                    <a:pt x="4201" y="7311"/>
                    <a:pt x="5390" y="6866"/>
                    <a:pt x="6406" y="6003"/>
                  </a:cubicBezTo>
                  <a:cubicBezTo>
                    <a:pt x="8227" y="4468"/>
                    <a:pt x="8811" y="2158"/>
                    <a:pt x="7703" y="860"/>
                  </a:cubicBezTo>
                  <a:cubicBezTo>
                    <a:pt x="7216" y="283"/>
                    <a:pt x="6477" y="0"/>
                    <a:pt x="5647" y="0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3770083" y="4428214"/>
              <a:ext cx="281984" cy="233856"/>
            </a:xfrm>
            <a:custGeom>
              <a:avLst/>
              <a:gdLst/>
              <a:ahLst/>
              <a:cxnLst/>
              <a:rect l="l" t="t" r="r" b="b"/>
              <a:pathLst>
                <a:path w="8812" h="7308" extrusionOk="0">
                  <a:moveTo>
                    <a:pt x="5658" y="1"/>
                  </a:moveTo>
                  <a:cubicBezTo>
                    <a:pt x="4618" y="1"/>
                    <a:pt x="3433" y="446"/>
                    <a:pt x="2417" y="1308"/>
                  </a:cubicBezTo>
                  <a:cubicBezTo>
                    <a:pt x="596" y="2844"/>
                    <a:pt x="0" y="5154"/>
                    <a:pt x="1108" y="6452"/>
                  </a:cubicBezTo>
                  <a:cubicBezTo>
                    <a:pt x="1593" y="7027"/>
                    <a:pt x="2330" y="7308"/>
                    <a:pt x="3159" y="7308"/>
                  </a:cubicBezTo>
                  <a:cubicBezTo>
                    <a:pt x="4199" y="7308"/>
                    <a:pt x="5386" y="6866"/>
                    <a:pt x="6406" y="6011"/>
                  </a:cubicBezTo>
                  <a:cubicBezTo>
                    <a:pt x="8228" y="4463"/>
                    <a:pt x="8811" y="2154"/>
                    <a:pt x="7704" y="856"/>
                  </a:cubicBezTo>
                  <a:cubicBezTo>
                    <a:pt x="7219" y="281"/>
                    <a:pt x="6484" y="1"/>
                    <a:pt x="5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3628739" y="3662710"/>
              <a:ext cx="1851296" cy="1410112"/>
            </a:xfrm>
            <a:custGeom>
              <a:avLst/>
              <a:gdLst/>
              <a:ahLst/>
              <a:cxnLst/>
              <a:rect l="l" t="t" r="r" b="b"/>
              <a:pathLst>
                <a:path w="57853" h="44066" extrusionOk="0">
                  <a:moveTo>
                    <a:pt x="32965" y="0"/>
                  </a:moveTo>
                  <a:cubicBezTo>
                    <a:pt x="32635" y="0"/>
                    <a:pt x="32303" y="12"/>
                    <a:pt x="31969" y="37"/>
                  </a:cubicBezTo>
                  <a:cubicBezTo>
                    <a:pt x="16967" y="1132"/>
                    <a:pt x="0" y="44066"/>
                    <a:pt x="0" y="44066"/>
                  </a:cubicBezTo>
                  <a:lnTo>
                    <a:pt x="57853" y="22956"/>
                  </a:lnTo>
                  <a:cubicBezTo>
                    <a:pt x="57853" y="22956"/>
                    <a:pt x="47439" y="0"/>
                    <a:pt x="32965" y="0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3628739" y="3706550"/>
              <a:ext cx="1851296" cy="1366272"/>
            </a:xfrm>
            <a:custGeom>
              <a:avLst/>
              <a:gdLst/>
              <a:ahLst/>
              <a:cxnLst/>
              <a:rect l="l" t="t" r="r" b="b"/>
              <a:pathLst>
                <a:path w="57853" h="42696" extrusionOk="0">
                  <a:moveTo>
                    <a:pt x="39124" y="0"/>
                  </a:moveTo>
                  <a:cubicBezTo>
                    <a:pt x="41565" y="2917"/>
                    <a:pt x="43601" y="6227"/>
                    <a:pt x="43744" y="9989"/>
                  </a:cubicBezTo>
                  <a:cubicBezTo>
                    <a:pt x="44101" y="20586"/>
                    <a:pt x="33969" y="27682"/>
                    <a:pt x="25206" y="31611"/>
                  </a:cubicBezTo>
                  <a:cubicBezTo>
                    <a:pt x="22405" y="32809"/>
                    <a:pt x="19570" y="33360"/>
                    <a:pt x="16787" y="33360"/>
                  </a:cubicBezTo>
                  <a:cubicBezTo>
                    <a:pt x="12850" y="33360"/>
                    <a:pt x="9017" y="32258"/>
                    <a:pt x="5537" y="30325"/>
                  </a:cubicBezTo>
                  <a:cubicBezTo>
                    <a:pt x="2131" y="37314"/>
                    <a:pt x="0" y="42696"/>
                    <a:pt x="0" y="42696"/>
                  </a:cubicBezTo>
                  <a:lnTo>
                    <a:pt x="57853" y="21586"/>
                  </a:lnTo>
                  <a:cubicBezTo>
                    <a:pt x="57853" y="21586"/>
                    <a:pt x="50304" y="4953"/>
                    <a:pt x="39124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4306915" y="3846998"/>
              <a:ext cx="324256" cy="210240"/>
            </a:xfrm>
            <a:custGeom>
              <a:avLst/>
              <a:gdLst/>
              <a:ahLst/>
              <a:cxnLst/>
              <a:rect l="l" t="t" r="r" b="b"/>
              <a:pathLst>
                <a:path w="10133" h="6570" extrusionOk="0">
                  <a:moveTo>
                    <a:pt x="5838" y="0"/>
                  </a:moveTo>
                  <a:cubicBezTo>
                    <a:pt x="5379" y="0"/>
                    <a:pt x="4902" y="48"/>
                    <a:pt x="4418" y="147"/>
                  </a:cubicBezTo>
                  <a:cubicBezTo>
                    <a:pt x="1822" y="683"/>
                    <a:pt x="0" y="2517"/>
                    <a:pt x="358" y="4255"/>
                  </a:cubicBezTo>
                  <a:cubicBezTo>
                    <a:pt x="648" y="5668"/>
                    <a:pt x="2284" y="6570"/>
                    <a:pt x="4287" y="6570"/>
                  </a:cubicBezTo>
                  <a:cubicBezTo>
                    <a:pt x="4747" y="6570"/>
                    <a:pt x="5228" y="6522"/>
                    <a:pt x="5715" y="6422"/>
                  </a:cubicBezTo>
                  <a:cubicBezTo>
                    <a:pt x="8311" y="5898"/>
                    <a:pt x="10133" y="4053"/>
                    <a:pt x="9775" y="2314"/>
                  </a:cubicBezTo>
                  <a:cubicBezTo>
                    <a:pt x="9485" y="909"/>
                    <a:pt x="7844" y="0"/>
                    <a:pt x="5838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4311491" y="3828342"/>
              <a:ext cx="324256" cy="210432"/>
            </a:xfrm>
            <a:custGeom>
              <a:avLst/>
              <a:gdLst/>
              <a:ahLst/>
              <a:cxnLst/>
              <a:rect l="l" t="t" r="r" b="b"/>
              <a:pathLst>
                <a:path w="10133" h="6576" extrusionOk="0">
                  <a:moveTo>
                    <a:pt x="5832" y="0"/>
                  </a:moveTo>
                  <a:cubicBezTo>
                    <a:pt x="5375" y="0"/>
                    <a:pt x="4899" y="47"/>
                    <a:pt x="4417" y="147"/>
                  </a:cubicBezTo>
                  <a:cubicBezTo>
                    <a:pt x="1810" y="683"/>
                    <a:pt x="0" y="2516"/>
                    <a:pt x="346" y="4255"/>
                  </a:cubicBezTo>
                  <a:cubicBezTo>
                    <a:pt x="637" y="5673"/>
                    <a:pt x="2291" y="6576"/>
                    <a:pt x="4300" y="6576"/>
                  </a:cubicBezTo>
                  <a:cubicBezTo>
                    <a:pt x="4754" y="6576"/>
                    <a:pt x="5225" y="6530"/>
                    <a:pt x="5703" y="6433"/>
                  </a:cubicBezTo>
                  <a:cubicBezTo>
                    <a:pt x="8311" y="5898"/>
                    <a:pt x="10132" y="4052"/>
                    <a:pt x="9775" y="2326"/>
                  </a:cubicBezTo>
                  <a:cubicBezTo>
                    <a:pt x="9484" y="910"/>
                    <a:pt x="7836" y="0"/>
                    <a:pt x="5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3975427" y="4137846"/>
              <a:ext cx="268640" cy="278720"/>
            </a:xfrm>
            <a:custGeom>
              <a:avLst/>
              <a:gdLst/>
              <a:ahLst/>
              <a:cxnLst/>
              <a:rect l="l" t="t" r="r" b="b"/>
              <a:pathLst>
                <a:path w="8395" h="8710" extrusionOk="0">
                  <a:moveTo>
                    <a:pt x="5586" y="0"/>
                  </a:moveTo>
                  <a:cubicBezTo>
                    <a:pt x="4249" y="0"/>
                    <a:pt x="2671" y="937"/>
                    <a:pt x="1561" y="2524"/>
                  </a:cubicBezTo>
                  <a:cubicBezTo>
                    <a:pt x="49" y="4715"/>
                    <a:pt x="1" y="7298"/>
                    <a:pt x="1465" y="8311"/>
                  </a:cubicBezTo>
                  <a:cubicBezTo>
                    <a:pt x="1859" y="8581"/>
                    <a:pt x="2322" y="8710"/>
                    <a:pt x="2818" y="8710"/>
                  </a:cubicBezTo>
                  <a:cubicBezTo>
                    <a:pt x="4155" y="8710"/>
                    <a:pt x="5732" y="7777"/>
                    <a:pt x="6835" y="6179"/>
                  </a:cubicBezTo>
                  <a:cubicBezTo>
                    <a:pt x="8347" y="4000"/>
                    <a:pt x="8395" y="1417"/>
                    <a:pt x="6942" y="405"/>
                  </a:cubicBezTo>
                  <a:cubicBezTo>
                    <a:pt x="6548" y="130"/>
                    <a:pt x="6084" y="0"/>
                    <a:pt x="5586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3966307" y="4121462"/>
              <a:ext cx="268256" cy="278880"/>
            </a:xfrm>
            <a:custGeom>
              <a:avLst/>
              <a:gdLst/>
              <a:ahLst/>
              <a:cxnLst/>
              <a:rect l="l" t="t" r="r" b="b"/>
              <a:pathLst>
                <a:path w="8383" h="8715" extrusionOk="0">
                  <a:moveTo>
                    <a:pt x="5575" y="0"/>
                  </a:moveTo>
                  <a:cubicBezTo>
                    <a:pt x="4238" y="0"/>
                    <a:pt x="2662" y="939"/>
                    <a:pt x="1560" y="2536"/>
                  </a:cubicBezTo>
                  <a:cubicBezTo>
                    <a:pt x="48" y="4715"/>
                    <a:pt x="0" y="7299"/>
                    <a:pt x="1453" y="8311"/>
                  </a:cubicBezTo>
                  <a:cubicBezTo>
                    <a:pt x="1847" y="8585"/>
                    <a:pt x="2311" y="8715"/>
                    <a:pt x="2808" y="8715"/>
                  </a:cubicBezTo>
                  <a:cubicBezTo>
                    <a:pt x="4144" y="8715"/>
                    <a:pt x="5720" y="7776"/>
                    <a:pt x="6822" y="6179"/>
                  </a:cubicBezTo>
                  <a:cubicBezTo>
                    <a:pt x="8335" y="4001"/>
                    <a:pt x="8382" y="1417"/>
                    <a:pt x="6930" y="405"/>
                  </a:cubicBezTo>
                  <a:cubicBezTo>
                    <a:pt x="6536" y="130"/>
                    <a:pt x="6072" y="0"/>
                    <a:pt x="5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4556099" y="4105430"/>
              <a:ext cx="327680" cy="224480"/>
            </a:xfrm>
            <a:custGeom>
              <a:avLst/>
              <a:gdLst/>
              <a:ahLst/>
              <a:cxnLst/>
              <a:rect l="l" t="t" r="r" b="b"/>
              <a:pathLst>
                <a:path w="10240" h="7015" extrusionOk="0">
                  <a:moveTo>
                    <a:pt x="6445" y="0"/>
                  </a:moveTo>
                  <a:cubicBezTo>
                    <a:pt x="5627" y="0"/>
                    <a:pt x="4729" y="181"/>
                    <a:pt x="3846" y="561"/>
                  </a:cubicBezTo>
                  <a:cubicBezTo>
                    <a:pt x="1405" y="1620"/>
                    <a:pt x="0" y="3787"/>
                    <a:pt x="703" y="5418"/>
                  </a:cubicBezTo>
                  <a:cubicBezTo>
                    <a:pt x="1151" y="6451"/>
                    <a:pt x="2350" y="7014"/>
                    <a:pt x="3794" y="7014"/>
                  </a:cubicBezTo>
                  <a:cubicBezTo>
                    <a:pt x="4613" y="7014"/>
                    <a:pt x="5510" y="6833"/>
                    <a:pt x="6394" y="6454"/>
                  </a:cubicBezTo>
                  <a:cubicBezTo>
                    <a:pt x="8834" y="5394"/>
                    <a:pt x="10239" y="3228"/>
                    <a:pt x="9537" y="1596"/>
                  </a:cubicBezTo>
                  <a:cubicBezTo>
                    <a:pt x="9089" y="563"/>
                    <a:pt x="7889" y="0"/>
                    <a:pt x="6445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4556835" y="4086262"/>
              <a:ext cx="327328" cy="224480"/>
            </a:xfrm>
            <a:custGeom>
              <a:avLst/>
              <a:gdLst/>
              <a:ahLst/>
              <a:cxnLst/>
              <a:rect l="l" t="t" r="r" b="b"/>
              <a:pathLst>
                <a:path w="10229" h="7015" extrusionOk="0">
                  <a:moveTo>
                    <a:pt x="6447" y="1"/>
                  </a:moveTo>
                  <a:cubicBezTo>
                    <a:pt x="5627" y="1"/>
                    <a:pt x="4729" y="184"/>
                    <a:pt x="3847" y="564"/>
                  </a:cubicBezTo>
                  <a:cubicBezTo>
                    <a:pt x="1406" y="1624"/>
                    <a:pt x="1" y="3791"/>
                    <a:pt x="703" y="5410"/>
                  </a:cubicBezTo>
                  <a:cubicBezTo>
                    <a:pt x="1151" y="6449"/>
                    <a:pt x="2347" y="7015"/>
                    <a:pt x="3784" y="7015"/>
                  </a:cubicBezTo>
                  <a:cubicBezTo>
                    <a:pt x="4603" y="7015"/>
                    <a:pt x="5501" y="6831"/>
                    <a:pt x="6383" y="6446"/>
                  </a:cubicBezTo>
                  <a:cubicBezTo>
                    <a:pt x="8823" y="5398"/>
                    <a:pt x="10228" y="3219"/>
                    <a:pt x="9526" y="1600"/>
                  </a:cubicBezTo>
                  <a:cubicBezTo>
                    <a:pt x="9079" y="562"/>
                    <a:pt x="7883" y="1"/>
                    <a:pt x="6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5123395" y="4392534"/>
              <a:ext cx="324640" cy="211072"/>
            </a:xfrm>
            <a:custGeom>
              <a:avLst/>
              <a:gdLst/>
              <a:ahLst/>
              <a:cxnLst/>
              <a:rect l="l" t="t" r="r" b="b"/>
              <a:pathLst>
                <a:path w="10145" h="6596" extrusionOk="0">
                  <a:moveTo>
                    <a:pt x="5882" y="1"/>
                  </a:moveTo>
                  <a:cubicBezTo>
                    <a:pt x="5406" y="1"/>
                    <a:pt x="4910" y="52"/>
                    <a:pt x="4406" y="161"/>
                  </a:cubicBezTo>
                  <a:cubicBezTo>
                    <a:pt x="1810" y="721"/>
                    <a:pt x="0" y="2578"/>
                    <a:pt x="370" y="4304"/>
                  </a:cubicBezTo>
                  <a:cubicBezTo>
                    <a:pt x="677" y="5705"/>
                    <a:pt x="2298" y="6596"/>
                    <a:pt x="4275" y="6596"/>
                  </a:cubicBezTo>
                  <a:cubicBezTo>
                    <a:pt x="4751" y="6596"/>
                    <a:pt x="5247" y="6544"/>
                    <a:pt x="5751" y="6436"/>
                  </a:cubicBezTo>
                  <a:cubicBezTo>
                    <a:pt x="8347" y="5876"/>
                    <a:pt x="10145" y="4019"/>
                    <a:pt x="9775" y="2292"/>
                  </a:cubicBezTo>
                  <a:cubicBezTo>
                    <a:pt x="9478" y="891"/>
                    <a:pt x="7858" y="1"/>
                    <a:pt x="5882" y="1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127587" y="4374262"/>
              <a:ext cx="324640" cy="210912"/>
            </a:xfrm>
            <a:custGeom>
              <a:avLst/>
              <a:gdLst/>
              <a:ahLst/>
              <a:cxnLst/>
              <a:rect l="l" t="t" r="r" b="b"/>
              <a:pathLst>
                <a:path w="10145" h="6591" extrusionOk="0">
                  <a:moveTo>
                    <a:pt x="5882" y="0"/>
                  </a:moveTo>
                  <a:cubicBezTo>
                    <a:pt x="5406" y="0"/>
                    <a:pt x="4909" y="52"/>
                    <a:pt x="4406" y="161"/>
                  </a:cubicBezTo>
                  <a:cubicBezTo>
                    <a:pt x="1810" y="720"/>
                    <a:pt x="0" y="2577"/>
                    <a:pt x="370" y="4304"/>
                  </a:cubicBezTo>
                  <a:cubicBezTo>
                    <a:pt x="677" y="5707"/>
                    <a:pt x="2304" y="6591"/>
                    <a:pt x="4286" y="6591"/>
                  </a:cubicBezTo>
                  <a:cubicBezTo>
                    <a:pt x="4758" y="6591"/>
                    <a:pt x="5251" y="6541"/>
                    <a:pt x="5751" y="6435"/>
                  </a:cubicBezTo>
                  <a:cubicBezTo>
                    <a:pt x="8347" y="5876"/>
                    <a:pt x="10145" y="4018"/>
                    <a:pt x="9775" y="2292"/>
                  </a:cubicBezTo>
                  <a:cubicBezTo>
                    <a:pt x="9478" y="891"/>
                    <a:pt x="7858" y="0"/>
                    <a:pt x="5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3756739" y="4784374"/>
              <a:ext cx="325792" cy="230144"/>
            </a:xfrm>
            <a:custGeom>
              <a:avLst/>
              <a:gdLst/>
              <a:ahLst/>
              <a:cxnLst/>
              <a:rect l="l" t="t" r="r" b="b"/>
              <a:pathLst>
                <a:path w="10181" h="7192" extrusionOk="0">
                  <a:moveTo>
                    <a:pt x="6537" y="1"/>
                  </a:moveTo>
                  <a:cubicBezTo>
                    <a:pt x="5627" y="1"/>
                    <a:pt x="4612" y="242"/>
                    <a:pt x="3632" y="739"/>
                  </a:cubicBezTo>
                  <a:cubicBezTo>
                    <a:pt x="1263" y="1942"/>
                    <a:pt x="1" y="4204"/>
                    <a:pt x="810" y="5775"/>
                  </a:cubicBezTo>
                  <a:cubicBezTo>
                    <a:pt x="1279" y="6705"/>
                    <a:pt x="2358" y="7191"/>
                    <a:pt x="3649" y="7191"/>
                  </a:cubicBezTo>
                  <a:cubicBezTo>
                    <a:pt x="4558" y="7191"/>
                    <a:pt x="5571" y="6951"/>
                    <a:pt x="6549" y="6454"/>
                  </a:cubicBezTo>
                  <a:cubicBezTo>
                    <a:pt x="8907" y="5240"/>
                    <a:pt x="10181" y="2989"/>
                    <a:pt x="9371" y="1406"/>
                  </a:cubicBezTo>
                  <a:cubicBezTo>
                    <a:pt x="8903" y="484"/>
                    <a:pt x="7826" y="1"/>
                    <a:pt x="6537" y="1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3755971" y="4765430"/>
              <a:ext cx="325792" cy="230208"/>
            </a:xfrm>
            <a:custGeom>
              <a:avLst/>
              <a:gdLst/>
              <a:ahLst/>
              <a:cxnLst/>
              <a:rect l="l" t="t" r="r" b="b"/>
              <a:pathLst>
                <a:path w="10181" h="7194" extrusionOk="0">
                  <a:moveTo>
                    <a:pt x="6542" y="1"/>
                  </a:moveTo>
                  <a:cubicBezTo>
                    <a:pt x="5631" y="1"/>
                    <a:pt x="4614" y="244"/>
                    <a:pt x="3632" y="748"/>
                  </a:cubicBezTo>
                  <a:cubicBezTo>
                    <a:pt x="1275" y="1950"/>
                    <a:pt x="1" y="4212"/>
                    <a:pt x="811" y="5784"/>
                  </a:cubicBezTo>
                  <a:cubicBezTo>
                    <a:pt x="1279" y="6706"/>
                    <a:pt x="2358" y="7194"/>
                    <a:pt x="3649" y="7194"/>
                  </a:cubicBezTo>
                  <a:cubicBezTo>
                    <a:pt x="4557" y="7194"/>
                    <a:pt x="5571" y="6952"/>
                    <a:pt x="6549" y="6451"/>
                  </a:cubicBezTo>
                  <a:cubicBezTo>
                    <a:pt x="8919" y="5248"/>
                    <a:pt x="10181" y="2986"/>
                    <a:pt x="9371" y="1414"/>
                  </a:cubicBezTo>
                  <a:cubicBezTo>
                    <a:pt x="8904" y="487"/>
                    <a:pt x="7829" y="1"/>
                    <a:pt x="6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4736675" y="3740662"/>
              <a:ext cx="315488" cy="245728"/>
            </a:xfrm>
            <a:custGeom>
              <a:avLst/>
              <a:gdLst/>
              <a:ahLst/>
              <a:cxnLst/>
              <a:rect l="l" t="t" r="r" b="b"/>
              <a:pathLst>
                <a:path w="9859" h="7679" extrusionOk="0">
                  <a:moveTo>
                    <a:pt x="3335" y="0"/>
                  </a:moveTo>
                  <a:cubicBezTo>
                    <a:pt x="2368" y="0"/>
                    <a:pt x="1536" y="333"/>
                    <a:pt x="1048" y="1006"/>
                  </a:cubicBezTo>
                  <a:cubicBezTo>
                    <a:pt x="1" y="2446"/>
                    <a:pt x="894" y="4863"/>
                    <a:pt x="3049" y="6435"/>
                  </a:cubicBezTo>
                  <a:cubicBezTo>
                    <a:pt x="4182" y="7260"/>
                    <a:pt x="5439" y="7679"/>
                    <a:pt x="6526" y="7679"/>
                  </a:cubicBezTo>
                  <a:cubicBezTo>
                    <a:pt x="7495" y="7679"/>
                    <a:pt x="8329" y="7346"/>
                    <a:pt x="8823" y="6673"/>
                  </a:cubicBezTo>
                  <a:cubicBezTo>
                    <a:pt x="9859" y="5233"/>
                    <a:pt x="8966" y="2816"/>
                    <a:pt x="6811" y="1244"/>
                  </a:cubicBezTo>
                  <a:cubicBezTo>
                    <a:pt x="5678" y="419"/>
                    <a:pt x="4421" y="0"/>
                    <a:pt x="3335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4740099" y="3722102"/>
              <a:ext cx="315520" cy="245632"/>
            </a:xfrm>
            <a:custGeom>
              <a:avLst/>
              <a:gdLst/>
              <a:ahLst/>
              <a:cxnLst/>
              <a:rect l="l" t="t" r="r" b="b"/>
              <a:pathLst>
                <a:path w="9860" h="7676" extrusionOk="0">
                  <a:moveTo>
                    <a:pt x="3342" y="0"/>
                  </a:moveTo>
                  <a:cubicBezTo>
                    <a:pt x="2372" y="0"/>
                    <a:pt x="1537" y="335"/>
                    <a:pt x="1049" y="1014"/>
                  </a:cubicBezTo>
                  <a:cubicBezTo>
                    <a:pt x="1" y="2443"/>
                    <a:pt x="906" y="4872"/>
                    <a:pt x="3049" y="6432"/>
                  </a:cubicBezTo>
                  <a:cubicBezTo>
                    <a:pt x="4182" y="7257"/>
                    <a:pt x="5439" y="7675"/>
                    <a:pt x="6526" y="7675"/>
                  </a:cubicBezTo>
                  <a:cubicBezTo>
                    <a:pt x="7495" y="7675"/>
                    <a:pt x="8330" y="7343"/>
                    <a:pt x="8823" y="6670"/>
                  </a:cubicBezTo>
                  <a:cubicBezTo>
                    <a:pt x="9859" y="5241"/>
                    <a:pt x="8966" y="2812"/>
                    <a:pt x="6823" y="1252"/>
                  </a:cubicBezTo>
                  <a:cubicBezTo>
                    <a:pt x="5690" y="422"/>
                    <a:pt x="4431" y="0"/>
                    <a:pt x="3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5082243" y="4024790"/>
              <a:ext cx="260256" cy="289344"/>
            </a:xfrm>
            <a:custGeom>
              <a:avLst/>
              <a:gdLst/>
              <a:ahLst/>
              <a:cxnLst/>
              <a:rect l="l" t="t" r="r" b="b"/>
              <a:pathLst>
                <a:path w="8133" h="9042" extrusionOk="0">
                  <a:moveTo>
                    <a:pt x="2903" y="1"/>
                  </a:moveTo>
                  <a:cubicBezTo>
                    <a:pt x="2536" y="1"/>
                    <a:pt x="2182" y="80"/>
                    <a:pt x="1858" y="247"/>
                  </a:cubicBezTo>
                  <a:cubicBezTo>
                    <a:pt x="286" y="1068"/>
                    <a:pt x="1" y="3640"/>
                    <a:pt x="1215" y="5998"/>
                  </a:cubicBezTo>
                  <a:cubicBezTo>
                    <a:pt x="2179" y="7868"/>
                    <a:pt x="3803" y="9042"/>
                    <a:pt x="5223" y="9042"/>
                  </a:cubicBezTo>
                  <a:cubicBezTo>
                    <a:pt x="5593" y="9042"/>
                    <a:pt x="5948" y="8963"/>
                    <a:pt x="6275" y="8796"/>
                  </a:cubicBezTo>
                  <a:cubicBezTo>
                    <a:pt x="7847" y="7986"/>
                    <a:pt x="8133" y="5414"/>
                    <a:pt x="6906" y="3057"/>
                  </a:cubicBezTo>
                  <a:cubicBezTo>
                    <a:pt x="5942" y="1176"/>
                    <a:pt x="4318" y="1"/>
                    <a:pt x="2903" y="1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5093667" y="4009942"/>
              <a:ext cx="260256" cy="289344"/>
            </a:xfrm>
            <a:custGeom>
              <a:avLst/>
              <a:gdLst/>
              <a:ahLst/>
              <a:cxnLst/>
              <a:rect l="l" t="t" r="r" b="b"/>
              <a:pathLst>
                <a:path w="8133" h="9042" extrusionOk="0">
                  <a:moveTo>
                    <a:pt x="2904" y="0"/>
                  </a:moveTo>
                  <a:cubicBezTo>
                    <a:pt x="2536" y="0"/>
                    <a:pt x="2182" y="80"/>
                    <a:pt x="1858" y="247"/>
                  </a:cubicBezTo>
                  <a:cubicBezTo>
                    <a:pt x="287" y="1068"/>
                    <a:pt x="1" y="3640"/>
                    <a:pt x="1215" y="5997"/>
                  </a:cubicBezTo>
                  <a:cubicBezTo>
                    <a:pt x="2188" y="7868"/>
                    <a:pt x="3814" y="9042"/>
                    <a:pt x="5229" y="9042"/>
                  </a:cubicBezTo>
                  <a:cubicBezTo>
                    <a:pt x="5597" y="9042"/>
                    <a:pt x="5951" y="8962"/>
                    <a:pt x="6275" y="8795"/>
                  </a:cubicBezTo>
                  <a:cubicBezTo>
                    <a:pt x="7847" y="7986"/>
                    <a:pt x="8133" y="5414"/>
                    <a:pt x="6918" y="3056"/>
                  </a:cubicBezTo>
                  <a:cubicBezTo>
                    <a:pt x="5945" y="1176"/>
                    <a:pt x="4319" y="0"/>
                    <a:pt x="2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205187" y="4352502"/>
              <a:ext cx="266720" cy="279520"/>
            </a:xfrm>
            <a:custGeom>
              <a:avLst/>
              <a:gdLst/>
              <a:ahLst/>
              <a:cxnLst/>
              <a:rect l="l" t="t" r="r" b="b"/>
              <a:pathLst>
                <a:path w="8335" h="8735" extrusionOk="0">
                  <a:moveTo>
                    <a:pt x="5539" y="1"/>
                  </a:moveTo>
                  <a:cubicBezTo>
                    <a:pt x="4196" y="1"/>
                    <a:pt x="2614" y="950"/>
                    <a:pt x="1512" y="2567"/>
                  </a:cubicBezTo>
                  <a:cubicBezTo>
                    <a:pt x="24" y="4758"/>
                    <a:pt x="0" y="7353"/>
                    <a:pt x="1465" y="8341"/>
                  </a:cubicBezTo>
                  <a:cubicBezTo>
                    <a:pt x="1855" y="8608"/>
                    <a:pt x="2313" y="8734"/>
                    <a:pt x="2802" y="8734"/>
                  </a:cubicBezTo>
                  <a:cubicBezTo>
                    <a:pt x="4147" y="8734"/>
                    <a:pt x="5731" y="7781"/>
                    <a:pt x="6823" y="6175"/>
                  </a:cubicBezTo>
                  <a:cubicBezTo>
                    <a:pt x="8311" y="3972"/>
                    <a:pt x="8335" y="1388"/>
                    <a:pt x="6870" y="388"/>
                  </a:cubicBezTo>
                  <a:cubicBezTo>
                    <a:pt x="6481" y="125"/>
                    <a:pt x="6026" y="1"/>
                    <a:pt x="553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4195267" y="4336182"/>
              <a:ext cx="266752" cy="279456"/>
            </a:xfrm>
            <a:custGeom>
              <a:avLst/>
              <a:gdLst/>
              <a:ahLst/>
              <a:cxnLst/>
              <a:rect l="l" t="t" r="r" b="b"/>
              <a:pathLst>
                <a:path w="8336" h="8733" extrusionOk="0">
                  <a:moveTo>
                    <a:pt x="5545" y="0"/>
                  </a:moveTo>
                  <a:cubicBezTo>
                    <a:pt x="4202" y="0"/>
                    <a:pt x="2619" y="955"/>
                    <a:pt x="1525" y="2565"/>
                  </a:cubicBezTo>
                  <a:cubicBezTo>
                    <a:pt x="25" y="4768"/>
                    <a:pt x="1" y="7351"/>
                    <a:pt x="1465" y="8339"/>
                  </a:cubicBezTo>
                  <a:cubicBezTo>
                    <a:pt x="1856" y="8606"/>
                    <a:pt x="2313" y="8732"/>
                    <a:pt x="2803" y="8732"/>
                  </a:cubicBezTo>
                  <a:cubicBezTo>
                    <a:pt x="4148" y="8732"/>
                    <a:pt x="5732" y="7779"/>
                    <a:pt x="6823" y="6173"/>
                  </a:cubicBezTo>
                  <a:cubicBezTo>
                    <a:pt x="8311" y="3970"/>
                    <a:pt x="8335" y="1386"/>
                    <a:pt x="6871" y="386"/>
                  </a:cubicBezTo>
                  <a:cubicBezTo>
                    <a:pt x="6483" y="124"/>
                    <a:pt x="6030" y="0"/>
                    <a:pt x="5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628739" y="3700438"/>
              <a:ext cx="1851296" cy="1372384"/>
            </a:xfrm>
            <a:custGeom>
              <a:avLst/>
              <a:gdLst/>
              <a:ahLst/>
              <a:cxnLst/>
              <a:rect l="l" t="t" r="r" b="b"/>
              <a:pathLst>
                <a:path w="57853" h="42887" extrusionOk="0">
                  <a:moveTo>
                    <a:pt x="38696" y="1"/>
                  </a:moveTo>
                  <a:cubicBezTo>
                    <a:pt x="33969" y="12776"/>
                    <a:pt x="22301" y="21622"/>
                    <a:pt x="9109" y="23551"/>
                  </a:cubicBezTo>
                  <a:cubicBezTo>
                    <a:pt x="3679" y="33600"/>
                    <a:pt x="0" y="42887"/>
                    <a:pt x="0" y="42887"/>
                  </a:cubicBezTo>
                  <a:lnTo>
                    <a:pt x="57853" y="21777"/>
                  </a:lnTo>
                  <a:cubicBezTo>
                    <a:pt x="57853" y="21777"/>
                    <a:pt x="50114" y="4704"/>
                    <a:pt x="38696" y="1"/>
                  </a:cubicBezTo>
                  <a:close/>
                </a:path>
              </a:pathLst>
            </a:custGeom>
            <a:solidFill>
              <a:schemeClr val="dk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8219779" y="3729942"/>
              <a:ext cx="297600" cy="212192"/>
            </a:xfrm>
            <a:custGeom>
              <a:avLst/>
              <a:gdLst/>
              <a:ahLst/>
              <a:cxnLst/>
              <a:rect l="l" t="t" r="r" b="b"/>
              <a:pathLst>
                <a:path w="9300" h="6631" extrusionOk="0">
                  <a:moveTo>
                    <a:pt x="5677" y="1"/>
                  </a:moveTo>
                  <a:cubicBezTo>
                    <a:pt x="4957" y="1"/>
                    <a:pt x="4178" y="161"/>
                    <a:pt x="3418" y="495"/>
                  </a:cubicBezTo>
                  <a:cubicBezTo>
                    <a:pt x="1227" y="1448"/>
                    <a:pt x="1" y="3484"/>
                    <a:pt x="691" y="5044"/>
                  </a:cubicBezTo>
                  <a:cubicBezTo>
                    <a:pt x="1135" y="6064"/>
                    <a:pt x="2282" y="6631"/>
                    <a:pt x="3636" y="6631"/>
                  </a:cubicBezTo>
                  <a:cubicBezTo>
                    <a:pt x="4351" y="6631"/>
                    <a:pt x="5125" y="6473"/>
                    <a:pt x="5882" y="6139"/>
                  </a:cubicBezTo>
                  <a:cubicBezTo>
                    <a:pt x="8073" y="5187"/>
                    <a:pt x="9299" y="3151"/>
                    <a:pt x="8621" y="1591"/>
                  </a:cubicBezTo>
                  <a:cubicBezTo>
                    <a:pt x="8178" y="565"/>
                    <a:pt x="7030" y="1"/>
                    <a:pt x="5677" y="1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2913987" y="4254422"/>
              <a:ext cx="6230496" cy="890816"/>
            </a:xfrm>
            <a:custGeom>
              <a:avLst/>
              <a:gdLst/>
              <a:ahLst/>
              <a:cxnLst/>
              <a:rect l="l" t="t" r="r" b="b"/>
              <a:pathLst>
                <a:path w="194703" h="27838" extrusionOk="0">
                  <a:moveTo>
                    <a:pt x="90138" y="0"/>
                  </a:moveTo>
                  <a:cubicBezTo>
                    <a:pt x="52442" y="0"/>
                    <a:pt x="20960" y="14508"/>
                    <a:pt x="0" y="27837"/>
                  </a:cubicBezTo>
                  <a:lnTo>
                    <a:pt x="194703" y="27837"/>
                  </a:lnTo>
                  <a:lnTo>
                    <a:pt x="194703" y="26825"/>
                  </a:lnTo>
                  <a:cubicBezTo>
                    <a:pt x="172986" y="16490"/>
                    <a:pt x="144459" y="6203"/>
                    <a:pt x="110645" y="1441"/>
                  </a:cubicBezTo>
                  <a:cubicBezTo>
                    <a:pt x="103632" y="452"/>
                    <a:pt x="96788" y="0"/>
                    <a:pt x="90138" y="0"/>
                  </a:cubicBezTo>
                  <a:close/>
                </a:path>
              </a:pathLst>
            </a:custGeom>
            <a:solidFill>
              <a:srgbClr val="C6B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2913987" y="4254582"/>
              <a:ext cx="3486176" cy="890656"/>
            </a:xfrm>
            <a:custGeom>
              <a:avLst/>
              <a:gdLst/>
              <a:ahLst/>
              <a:cxnLst/>
              <a:rect l="l" t="t" r="r" b="b"/>
              <a:pathLst>
                <a:path w="108943" h="27833" extrusionOk="0">
                  <a:moveTo>
                    <a:pt x="90150" y="1"/>
                  </a:moveTo>
                  <a:cubicBezTo>
                    <a:pt x="52449" y="1"/>
                    <a:pt x="20964" y="14512"/>
                    <a:pt x="0" y="27832"/>
                  </a:cubicBezTo>
                  <a:lnTo>
                    <a:pt x="50602" y="27832"/>
                  </a:lnTo>
                  <a:lnTo>
                    <a:pt x="108942" y="1210"/>
                  </a:lnTo>
                  <a:cubicBezTo>
                    <a:pt x="102527" y="382"/>
                    <a:pt x="96257" y="1"/>
                    <a:pt x="90150" y="1"/>
                  </a:cubicBezTo>
                  <a:close/>
                </a:path>
              </a:pathLst>
            </a:custGeom>
            <a:solidFill>
              <a:schemeClr val="dk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6200483" y="4468918"/>
              <a:ext cx="2944000" cy="676320"/>
            </a:xfrm>
            <a:custGeom>
              <a:avLst/>
              <a:gdLst/>
              <a:ahLst/>
              <a:cxnLst/>
              <a:rect l="l" t="t" r="r" b="b"/>
              <a:pathLst>
                <a:path w="92000" h="21135" extrusionOk="0">
                  <a:moveTo>
                    <a:pt x="35398" y="0"/>
                  </a:moveTo>
                  <a:lnTo>
                    <a:pt x="0" y="21134"/>
                  </a:lnTo>
                  <a:lnTo>
                    <a:pt x="92000" y="21134"/>
                  </a:lnTo>
                  <a:lnTo>
                    <a:pt x="92000" y="20122"/>
                  </a:lnTo>
                  <a:cubicBezTo>
                    <a:pt x="76439" y="12716"/>
                    <a:pt x="57389" y="5346"/>
                    <a:pt x="35398" y="0"/>
                  </a:cubicBezTo>
                  <a:close/>
                </a:path>
              </a:pathLst>
            </a:custGeom>
            <a:solidFill>
              <a:schemeClr val="dk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875363" y="4359414"/>
              <a:ext cx="328064" cy="221920"/>
            </a:xfrm>
            <a:custGeom>
              <a:avLst/>
              <a:gdLst/>
              <a:ahLst/>
              <a:cxnLst/>
              <a:rect l="l" t="t" r="r" b="b"/>
              <a:pathLst>
                <a:path w="10252" h="6935" extrusionOk="0">
                  <a:moveTo>
                    <a:pt x="6390" y="1"/>
                  </a:moveTo>
                  <a:cubicBezTo>
                    <a:pt x="5616" y="1"/>
                    <a:pt x="4775" y="159"/>
                    <a:pt x="3941" y="494"/>
                  </a:cubicBezTo>
                  <a:cubicBezTo>
                    <a:pt x="1477" y="1470"/>
                    <a:pt x="0" y="3601"/>
                    <a:pt x="655" y="5244"/>
                  </a:cubicBezTo>
                  <a:cubicBezTo>
                    <a:pt x="1089" y="6332"/>
                    <a:pt x="2346" y="6934"/>
                    <a:pt x="3862" y="6934"/>
                  </a:cubicBezTo>
                  <a:cubicBezTo>
                    <a:pt x="4636" y="6934"/>
                    <a:pt x="5477" y="6777"/>
                    <a:pt x="6311" y="6447"/>
                  </a:cubicBezTo>
                  <a:cubicBezTo>
                    <a:pt x="8775" y="5470"/>
                    <a:pt x="10252" y="3339"/>
                    <a:pt x="9597" y="1696"/>
                  </a:cubicBezTo>
                  <a:cubicBezTo>
                    <a:pt x="9163" y="609"/>
                    <a:pt x="7906" y="1"/>
                    <a:pt x="6390" y="1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4876899" y="4340534"/>
              <a:ext cx="327680" cy="222016"/>
            </a:xfrm>
            <a:custGeom>
              <a:avLst/>
              <a:gdLst/>
              <a:ahLst/>
              <a:cxnLst/>
              <a:rect l="l" t="t" r="r" b="b"/>
              <a:pathLst>
                <a:path w="10240" h="6938" extrusionOk="0">
                  <a:moveTo>
                    <a:pt x="6384" y="1"/>
                  </a:moveTo>
                  <a:cubicBezTo>
                    <a:pt x="5609" y="1"/>
                    <a:pt x="4767" y="158"/>
                    <a:pt x="3929" y="488"/>
                  </a:cubicBezTo>
                  <a:cubicBezTo>
                    <a:pt x="1465" y="1476"/>
                    <a:pt x="0" y="3596"/>
                    <a:pt x="655" y="5251"/>
                  </a:cubicBezTo>
                  <a:cubicBezTo>
                    <a:pt x="1087" y="6335"/>
                    <a:pt x="2334" y="6937"/>
                    <a:pt x="3840" y="6937"/>
                  </a:cubicBezTo>
                  <a:cubicBezTo>
                    <a:pt x="4616" y="6937"/>
                    <a:pt x="5460" y="6777"/>
                    <a:pt x="6299" y="6441"/>
                  </a:cubicBezTo>
                  <a:cubicBezTo>
                    <a:pt x="8775" y="5465"/>
                    <a:pt x="10239" y="3334"/>
                    <a:pt x="9585" y="1691"/>
                  </a:cubicBezTo>
                  <a:cubicBezTo>
                    <a:pt x="9151" y="603"/>
                    <a:pt x="7899" y="1"/>
                    <a:pt x="63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5416003" y="4407222"/>
              <a:ext cx="327680" cy="221984"/>
            </a:xfrm>
            <a:custGeom>
              <a:avLst/>
              <a:gdLst/>
              <a:ahLst/>
              <a:cxnLst/>
              <a:rect l="l" t="t" r="r" b="b"/>
              <a:pathLst>
                <a:path w="10240" h="6937" extrusionOk="0">
                  <a:moveTo>
                    <a:pt x="6387" y="0"/>
                  </a:moveTo>
                  <a:cubicBezTo>
                    <a:pt x="5615" y="0"/>
                    <a:pt x="4775" y="158"/>
                    <a:pt x="3941" y="488"/>
                  </a:cubicBezTo>
                  <a:cubicBezTo>
                    <a:pt x="1465" y="1464"/>
                    <a:pt x="0" y="3595"/>
                    <a:pt x="655" y="5238"/>
                  </a:cubicBezTo>
                  <a:cubicBezTo>
                    <a:pt x="1088" y="6331"/>
                    <a:pt x="2336" y="6936"/>
                    <a:pt x="3843" y="6936"/>
                  </a:cubicBezTo>
                  <a:cubicBezTo>
                    <a:pt x="4618" y="6936"/>
                    <a:pt x="5462" y="6776"/>
                    <a:pt x="6299" y="6441"/>
                  </a:cubicBezTo>
                  <a:cubicBezTo>
                    <a:pt x="8775" y="5465"/>
                    <a:pt x="10240" y="3333"/>
                    <a:pt x="9585" y="1690"/>
                  </a:cubicBezTo>
                  <a:cubicBezTo>
                    <a:pt x="9152" y="603"/>
                    <a:pt x="7899" y="0"/>
                    <a:pt x="6387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5416387" y="4388566"/>
              <a:ext cx="328064" cy="221888"/>
            </a:xfrm>
            <a:custGeom>
              <a:avLst/>
              <a:gdLst/>
              <a:ahLst/>
              <a:cxnLst/>
              <a:rect l="l" t="t" r="r" b="b"/>
              <a:pathLst>
                <a:path w="10252" h="6934" extrusionOk="0">
                  <a:moveTo>
                    <a:pt x="6390" y="0"/>
                  </a:moveTo>
                  <a:cubicBezTo>
                    <a:pt x="5616" y="0"/>
                    <a:pt x="4775" y="157"/>
                    <a:pt x="3941" y="487"/>
                  </a:cubicBezTo>
                  <a:cubicBezTo>
                    <a:pt x="1477" y="1464"/>
                    <a:pt x="0" y="3595"/>
                    <a:pt x="655" y="5238"/>
                  </a:cubicBezTo>
                  <a:cubicBezTo>
                    <a:pt x="1089" y="6326"/>
                    <a:pt x="2346" y="6933"/>
                    <a:pt x="3862" y="6933"/>
                  </a:cubicBezTo>
                  <a:cubicBezTo>
                    <a:pt x="4636" y="6933"/>
                    <a:pt x="5477" y="6775"/>
                    <a:pt x="6311" y="6441"/>
                  </a:cubicBezTo>
                  <a:cubicBezTo>
                    <a:pt x="8775" y="5464"/>
                    <a:pt x="10252" y="3333"/>
                    <a:pt x="9597" y="1690"/>
                  </a:cubicBezTo>
                  <a:cubicBezTo>
                    <a:pt x="9163" y="602"/>
                    <a:pt x="7906" y="0"/>
                    <a:pt x="6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3973155" y="4776406"/>
              <a:ext cx="327680" cy="222112"/>
            </a:xfrm>
            <a:custGeom>
              <a:avLst/>
              <a:gdLst/>
              <a:ahLst/>
              <a:cxnLst/>
              <a:rect l="l" t="t" r="r" b="b"/>
              <a:pathLst>
                <a:path w="10240" h="6941" extrusionOk="0">
                  <a:moveTo>
                    <a:pt x="6384" y="1"/>
                  </a:moveTo>
                  <a:cubicBezTo>
                    <a:pt x="5610" y="1"/>
                    <a:pt x="4767" y="158"/>
                    <a:pt x="3930" y="488"/>
                  </a:cubicBezTo>
                  <a:cubicBezTo>
                    <a:pt x="1465" y="1476"/>
                    <a:pt x="0" y="3595"/>
                    <a:pt x="655" y="5250"/>
                  </a:cubicBezTo>
                  <a:cubicBezTo>
                    <a:pt x="1089" y="6338"/>
                    <a:pt x="2341" y="6940"/>
                    <a:pt x="3853" y="6940"/>
                  </a:cubicBezTo>
                  <a:cubicBezTo>
                    <a:pt x="4625" y="6940"/>
                    <a:pt x="5466" y="6783"/>
                    <a:pt x="6299" y="6453"/>
                  </a:cubicBezTo>
                  <a:cubicBezTo>
                    <a:pt x="8775" y="5465"/>
                    <a:pt x="10240" y="3334"/>
                    <a:pt x="9585" y="1690"/>
                  </a:cubicBezTo>
                  <a:cubicBezTo>
                    <a:pt x="9152" y="603"/>
                    <a:pt x="7899" y="1"/>
                    <a:pt x="6384" y="1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3973923" y="4757750"/>
              <a:ext cx="327680" cy="221984"/>
            </a:xfrm>
            <a:custGeom>
              <a:avLst/>
              <a:gdLst/>
              <a:ahLst/>
              <a:cxnLst/>
              <a:rect l="l" t="t" r="r" b="b"/>
              <a:pathLst>
                <a:path w="10240" h="6937" extrusionOk="0">
                  <a:moveTo>
                    <a:pt x="6384" y="0"/>
                  </a:moveTo>
                  <a:cubicBezTo>
                    <a:pt x="5610" y="0"/>
                    <a:pt x="4767" y="157"/>
                    <a:pt x="3929" y="488"/>
                  </a:cubicBezTo>
                  <a:cubicBezTo>
                    <a:pt x="1465" y="1476"/>
                    <a:pt x="0" y="3595"/>
                    <a:pt x="655" y="5238"/>
                  </a:cubicBezTo>
                  <a:cubicBezTo>
                    <a:pt x="1088" y="6331"/>
                    <a:pt x="2336" y="6936"/>
                    <a:pt x="3843" y="6936"/>
                  </a:cubicBezTo>
                  <a:cubicBezTo>
                    <a:pt x="4618" y="6936"/>
                    <a:pt x="5462" y="6776"/>
                    <a:pt x="6299" y="6441"/>
                  </a:cubicBezTo>
                  <a:cubicBezTo>
                    <a:pt x="8775" y="5464"/>
                    <a:pt x="10240" y="3333"/>
                    <a:pt x="9585" y="1690"/>
                  </a:cubicBezTo>
                  <a:cubicBezTo>
                    <a:pt x="9151" y="603"/>
                    <a:pt x="7899" y="0"/>
                    <a:pt x="6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5843875" y="4315830"/>
              <a:ext cx="323488" cy="209792"/>
            </a:xfrm>
            <a:custGeom>
              <a:avLst/>
              <a:gdLst/>
              <a:ahLst/>
              <a:cxnLst/>
              <a:rect l="l" t="t" r="r" b="b"/>
              <a:pathLst>
                <a:path w="10109" h="6556" extrusionOk="0">
                  <a:moveTo>
                    <a:pt x="4322" y="0"/>
                  </a:moveTo>
                  <a:cubicBezTo>
                    <a:pt x="2280" y="0"/>
                    <a:pt x="609" y="932"/>
                    <a:pt x="334" y="2368"/>
                  </a:cubicBezTo>
                  <a:cubicBezTo>
                    <a:pt x="0" y="4106"/>
                    <a:pt x="1846" y="5927"/>
                    <a:pt x="4453" y="6428"/>
                  </a:cubicBezTo>
                  <a:cubicBezTo>
                    <a:pt x="4905" y="6514"/>
                    <a:pt x="5349" y="6555"/>
                    <a:pt x="5778" y="6555"/>
                  </a:cubicBezTo>
                  <a:cubicBezTo>
                    <a:pt x="7824" y="6555"/>
                    <a:pt x="9500" y="5615"/>
                    <a:pt x="9775" y="4177"/>
                  </a:cubicBezTo>
                  <a:cubicBezTo>
                    <a:pt x="10109" y="2439"/>
                    <a:pt x="8263" y="629"/>
                    <a:pt x="5656" y="129"/>
                  </a:cubicBezTo>
                  <a:cubicBezTo>
                    <a:pt x="5201" y="42"/>
                    <a:pt x="4753" y="0"/>
                    <a:pt x="4322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5854915" y="4300598"/>
              <a:ext cx="323488" cy="209792"/>
            </a:xfrm>
            <a:custGeom>
              <a:avLst/>
              <a:gdLst/>
              <a:ahLst/>
              <a:cxnLst/>
              <a:rect l="l" t="t" r="r" b="b"/>
              <a:pathLst>
                <a:path w="10109" h="6556" extrusionOk="0">
                  <a:moveTo>
                    <a:pt x="4322" y="0"/>
                  </a:moveTo>
                  <a:cubicBezTo>
                    <a:pt x="2280" y="0"/>
                    <a:pt x="609" y="932"/>
                    <a:pt x="334" y="2367"/>
                  </a:cubicBezTo>
                  <a:cubicBezTo>
                    <a:pt x="0" y="4106"/>
                    <a:pt x="1846" y="5927"/>
                    <a:pt x="4453" y="6427"/>
                  </a:cubicBezTo>
                  <a:cubicBezTo>
                    <a:pt x="4905" y="6514"/>
                    <a:pt x="5350" y="6555"/>
                    <a:pt x="5778" y="6555"/>
                  </a:cubicBezTo>
                  <a:cubicBezTo>
                    <a:pt x="7824" y="6555"/>
                    <a:pt x="9500" y="5614"/>
                    <a:pt x="9775" y="4177"/>
                  </a:cubicBezTo>
                  <a:cubicBezTo>
                    <a:pt x="10109" y="2439"/>
                    <a:pt x="8263" y="629"/>
                    <a:pt x="5656" y="129"/>
                  </a:cubicBezTo>
                  <a:cubicBezTo>
                    <a:pt x="5201" y="42"/>
                    <a:pt x="4753" y="0"/>
                    <a:pt x="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6898467" y="4782326"/>
              <a:ext cx="324640" cy="232704"/>
            </a:xfrm>
            <a:custGeom>
              <a:avLst/>
              <a:gdLst/>
              <a:ahLst/>
              <a:cxnLst/>
              <a:rect l="l" t="t" r="r" b="b"/>
              <a:pathLst>
                <a:path w="10145" h="7272" extrusionOk="0">
                  <a:moveTo>
                    <a:pt x="3593" y="0"/>
                  </a:moveTo>
                  <a:cubicBezTo>
                    <a:pt x="2361" y="0"/>
                    <a:pt x="1325" y="456"/>
                    <a:pt x="846" y="1339"/>
                  </a:cubicBezTo>
                  <a:cubicBezTo>
                    <a:pt x="1" y="2887"/>
                    <a:pt x="1203" y="5185"/>
                    <a:pt x="3537" y="6447"/>
                  </a:cubicBezTo>
                  <a:cubicBezTo>
                    <a:pt x="4552" y="7001"/>
                    <a:pt x="5613" y="7271"/>
                    <a:pt x="6557" y="7271"/>
                  </a:cubicBezTo>
                  <a:cubicBezTo>
                    <a:pt x="7784" y="7271"/>
                    <a:pt x="8815" y="6816"/>
                    <a:pt x="9299" y="5935"/>
                  </a:cubicBezTo>
                  <a:cubicBezTo>
                    <a:pt x="10145" y="4375"/>
                    <a:pt x="8942" y="2089"/>
                    <a:pt x="6609" y="815"/>
                  </a:cubicBezTo>
                  <a:cubicBezTo>
                    <a:pt x="5596" y="267"/>
                    <a:pt x="4537" y="0"/>
                    <a:pt x="3593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6899619" y="4763318"/>
              <a:ext cx="324640" cy="232736"/>
            </a:xfrm>
            <a:custGeom>
              <a:avLst/>
              <a:gdLst/>
              <a:ahLst/>
              <a:cxnLst/>
              <a:rect l="l" t="t" r="r" b="b"/>
              <a:pathLst>
                <a:path w="10145" h="7273" extrusionOk="0">
                  <a:moveTo>
                    <a:pt x="3584" y="1"/>
                  </a:moveTo>
                  <a:cubicBezTo>
                    <a:pt x="2355" y="1"/>
                    <a:pt x="1323" y="456"/>
                    <a:pt x="846" y="1337"/>
                  </a:cubicBezTo>
                  <a:cubicBezTo>
                    <a:pt x="0" y="2897"/>
                    <a:pt x="1203" y="5183"/>
                    <a:pt x="3537" y="6457"/>
                  </a:cubicBezTo>
                  <a:cubicBezTo>
                    <a:pt x="4549" y="7005"/>
                    <a:pt x="5606" y="7272"/>
                    <a:pt x="6548" y="7272"/>
                  </a:cubicBezTo>
                  <a:cubicBezTo>
                    <a:pt x="7779" y="7272"/>
                    <a:pt x="8814" y="6816"/>
                    <a:pt x="9299" y="5933"/>
                  </a:cubicBezTo>
                  <a:cubicBezTo>
                    <a:pt x="10145" y="4385"/>
                    <a:pt x="8942" y="2088"/>
                    <a:pt x="6608" y="826"/>
                  </a:cubicBezTo>
                  <a:cubicBezTo>
                    <a:pt x="5593" y="271"/>
                    <a:pt x="4530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8225123" y="3740118"/>
              <a:ext cx="297568" cy="212320"/>
            </a:xfrm>
            <a:custGeom>
              <a:avLst/>
              <a:gdLst/>
              <a:ahLst/>
              <a:cxnLst/>
              <a:rect l="l" t="t" r="r" b="b"/>
              <a:pathLst>
                <a:path w="9299" h="6635" extrusionOk="0">
                  <a:moveTo>
                    <a:pt x="5664" y="0"/>
                  </a:moveTo>
                  <a:cubicBezTo>
                    <a:pt x="4949" y="0"/>
                    <a:pt x="4175" y="158"/>
                    <a:pt x="3417" y="487"/>
                  </a:cubicBezTo>
                  <a:cubicBezTo>
                    <a:pt x="1227" y="1451"/>
                    <a:pt x="0" y="3487"/>
                    <a:pt x="679" y="5047"/>
                  </a:cubicBezTo>
                  <a:cubicBezTo>
                    <a:pt x="1123" y="6067"/>
                    <a:pt x="2275" y="6634"/>
                    <a:pt x="3632" y="6634"/>
                  </a:cubicBezTo>
                  <a:cubicBezTo>
                    <a:pt x="4350" y="6634"/>
                    <a:pt x="5124" y="6476"/>
                    <a:pt x="5882" y="6142"/>
                  </a:cubicBezTo>
                  <a:cubicBezTo>
                    <a:pt x="8073" y="5190"/>
                    <a:pt x="9299" y="3154"/>
                    <a:pt x="8608" y="1582"/>
                  </a:cubicBezTo>
                  <a:cubicBezTo>
                    <a:pt x="8165" y="562"/>
                    <a:pt x="701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7517219" y="3794646"/>
              <a:ext cx="1627264" cy="1350592"/>
            </a:xfrm>
            <a:custGeom>
              <a:avLst/>
              <a:gdLst/>
              <a:ahLst/>
              <a:cxnLst/>
              <a:rect l="l" t="t" r="r" b="b"/>
              <a:pathLst>
                <a:path w="50852" h="42206" extrusionOk="0">
                  <a:moveTo>
                    <a:pt x="25137" y="1"/>
                  </a:moveTo>
                  <a:cubicBezTo>
                    <a:pt x="10841" y="1"/>
                    <a:pt x="0" y="22286"/>
                    <a:pt x="0" y="22286"/>
                  </a:cubicBezTo>
                  <a:lnTo>
                    <a:pt x="50352" y="42205"/>
                  </a:lnTo>
                  <a:lnTo>
                    <a:pt x="50852" y="42205"/>
                  </a:lnTo>
                  <a:lnTo>
                    <a:pt x="50852" y="29799"/>
                  </a:lnTo>
                  <a:cubicBezTo>
                    <a:pt x="44863" y="17119"/>
                    <a:pt x="35529" y="974"/>
                    <a:pt x="26504" y="69"/>
                  </a:cubicBezTo>
                  <a:cubicBezTo>
                    <a:pt x="26045" y="23"/>
                    <a:pt x="25589" y="1"/>
                    <a:pt x="25137" y="1"/>
                  </a:cubicBezTo>
                  <a:close/>
                </a:path>
              </a:pathLst>
            </a:custGeom>
            <a:solidFill>
              <a:srgbClr val="EE9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7517219" y="3833398"/>
              <a:ext cx="1627264" cy="1311840"/>
            </a:xfrm>
            <a:custGeom>
              <a:avLst/>
              <a:gdLst/>
              <a:ahLst/>
              <a:cxnLst/>
              <a:rect l="l" t="t" r="r" b="b"/>
              <a:pathLst>
                <a:path w="50852" h="40995" extrusionOk="0">
                  <a:moveTo>
                    <a:pt x="19312" y="1"/>
                  </a:moveTo>
                  <a:cubicBezTo>
                    <a:pt x="8001" y="4644"/>
                    <a:pt x="0" y="21075"/>
                    <a:pt x="0" y="21075"/>
                  </a:cubicBezTo>
                  <a:lnTo>
                    <a:pt x="50352" y="40994"/>
                  </a:lnTo>
                  <a:lnTo>
                    <a:pt x="50852" y="40994"/>
                  </a:lnTo>
                  <a:lnTo>
                    <a:pt x="50852" y="31814"/>
                  </a:lnTo>
                  <a:cubicBezTo>
                    <a:pt x="47830" y="33187"/>
                    <a:pt x="44597" y="33953"/>
                    <a:pt x="41302" y="33953"/>
                  </a:cubicBezTo>
                  <a:cubicBezTo>
                    <a:pt x="38340" y="33953"/>
                    <a:pt x="35327" y="33334"/>
                    <a:pt x="32374" y="31981"/>
                  </a:cubicBezTo>
                  <a:cubicBezTo>
                    <a:pt x="23718" y="27814"/>
                    <a:pt x="13788" y="20444"/>
                    <a:pt x="14431" y="9859"/>
                  </a:cubicBezTo>
                  <a:cubicBezTo>
                    <a:pt x="14657" y="6097"/>
                    <a:pt x="16800" y="2858"/>
                    <a:pt x="19312" y="1"/>
                  </a:cubicBezTo>
                  <a:close/>
                </a:path>
              </a:pathLst>
            </a:custGeom>
            <a:solidFill>
              <a:schemeClr val="dk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8461731" y="3984086"/>
              <a:ext cx="326912" cy="227136"/>
            </a:xfrm>
            <a:custGeom>
              <a:avLst/>
              <a:gdLst/>
              <a:ahLst/>
              <a:cxnLst/>
              <a:rect l="l" t="t" r="r" b="b"/>
              <a:pathLst>
                <a:path w="10216" h="7098" extrusionOk="0">
                  <a:moveTo>
                    <a:pt x="3722" y="1"/>
                  </a:moveTo>
                  <a:cubicBezTo>
                    <a:pt x="2348" y="1"/>
                    <a:pt x="1204" y="530"/>
                    <a:pt x="750" y="1519"/>
                  </a:cubicBezTo>
                  <a:cubicBezTo>
                    <a:pt x="0" y="3126"/>
                    <a:pt x="1345" y="5341"/>
                    <a:pt x="3750" y="6460"/>
                  </a:cubicBezTo>
                  <a:cubicBezTo>
                    <a:pt x="4680" y="6890"/>
                    <a:pt x="5629" y="7097"/>
                    <a:pt x="6488" y="7097"/>
                  </a:cubicBezTo>
                  <a:cubicBezTo>
                    <a:pt x="7862" y="7097"/>
                    <a:pt x="9004" y="6568"/>
                    <a:pt x="9465" y="5579"/>
                  </a:cubicBezTo>
                  <a:cubicBezTo>
                    <a:pt x="10216" y="3972"/>
                    <a:pt x="8870" y="1757"/>
                    <a:pt x="6453" y="638"/>
                  </a:cubicBezTo>
                  <a:cubicBezTo>
                    <a:pt x="5528" y="207"/>
                    <a:pt x="4580" y="1"/>
                    <a:pt x="3722" y="1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8461731" y="3965430"/>
              <a:ext cx="326912" cy="226720"/>
            </a:xfrm>
            <a:custGeom>
              <a:avLst/>
              <a:gdLst/>
              <a:ahLst/>
              <a:cxnLst/>
              <a:rect l="l" t="t" r="r" b="b"/>
              <a:pathLst>
                <a:path w="10216" h="7085" extrusionOk="0">
                  <a:moveTo>
                    <a:pt x="3722" y="0"/>
                  </a:moveTo>
                  <a:cubicBezTo>
                    <a:pt x="2348" y="0"/>
                    <a:pt x="1204" y="529"/>
                    <a:pt x="750" y="1518"/>
                  </a:cubicBezTo>
                  <a:cubicBezTo>
                    <a:pt x="0" y="3126"/>
                    <a:pt x="1345" y="5328"/>
                    <a:pt x="3750" y="6448"/>
                  </a:cubicBezTo>
                  <a:cubicBezTo>
                    <a:pt x="4680" y="6878"/>
                    <a:pt x="5629" y="7085"/>
                    <a:pt x="6488" y="7085"/>
                  </a:cubicBezTo>
                  <a:cubicBezTo>
                    <a:pt x="7862" y="7085"/>
                    <a:pt x="9004" y="6556"/>
                    <a:pt x="9465" y="5567"/>
                  </a:cubicBezTo>
                  <a:cubicBezTo>
                    <a:pt x="10216" y="3959"/>
                    <a:pt x="8870" y="1757"/>
                    <a:pt x="6453" y="637"/>
                  </a:cubicBezTo>
                  <a:cubicBezTo>
                    <a:pt x="5528" y="207"/>
                    <a:pt x="4580" y="0"/>
                    <a:pt x="3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8752803" y="4298518"/>
              <a:ext cx="264832" cy="281024"/>
            </a:xfrm>
            <a:custGeom>
              <a:avLst/>
              <a:gdLst/>
              <a:ahLst/>
              <a:cxnLst/>
              <a:rect l="l" t="t" r="r" b="b"/>
              <a:pathLst>
                <a:path w="8276" h="8782" extrusionOk="0">
                  <a:moveTo>
                    <a:pt x="2802" y="1"/>
                  </a:moveTo>
                  <a:cubicBezTo>
                    <a:pt x="2330" y="1"/>
                    <a:pt x="1885" y="120"/>
                    <a:pt x="1501" y="373"/>
                  </a:cubicBezTo>
                  <a:cubicBezTo>
                    <a:pt x="24" y="1337"/>
                    <a:pt x="0" y="3921"/>
                    <a:pt x="1453" y="6147"/>
                  </a:cubicBezTo>
                  <a:cubicBezTo>
                    <a:pt x="2530" y="7798"/>
                    <a:pt x="4118" y="8781"/>
                    <a:pt x="5473" y="8781"/>
                  </a:cubicBezTo>
                  <a:cubicBezTo>
                    <a:pt x="5946" y="8781"/>
                    <a:pt x="6390" y="8662"/>
                    <a:pt x="6775" y="8409"/>
                  </a:cubicBezTo>
                  <a:cubicBezTo>
                    <a:pt x="8251" y="7445"/>
                    <a:pt x="8275" y="4861"/>
                    <a:pt x="6823" y="2635"/>
                  </a:cubicBezTo>
                  <a:cubicBezTo>
                    <a:pt x="5746" y="984"/>
                    <a:pt x="4158" y="1"/>
                    <a:pt x="2802" y="1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8763075" y="4281974"/>
              <a:ext cx="264832" cy="280960"/>
            </a:xfrm>
            <a:custGeom>
              <a:avLst/>
              <a:gdLst/>
              <a:ahLst/>
              <a:cxnLst/>
              <a:rect l="l" t="t" r="r" b="b"/>
              <a:pathLst>
                <a:path w="8276" h="8780" extrusionOk="0">
                  <a:moveTo>
                    <a:pt x="2798" y="1"/>
                  </a:moveTo>
                  <a:cubicBezTo>
                    <a:pt x="2330" y="1"/>
                    <a:pt x="1892" y="118"/>
                    <a:pt x="1513" y="366"/>
                  </a:cubicBezTo>
                  <a:cubicBezTo>
                    <a:pt x="25" y="1342"/>
                    <a:pt x="1" y="3926"/>
                    <a:pt x="1453" y="6152"/>
                  </a:cubicBezTo>
                  <a:cubicBezTo>
                    <a:pt x="2542" y="7798"/>
                    <a:pt x="4130" y="8779"/>
                    <a:pt x="5484" y="8779"/>
                  </a:cubicBezTo>
                  <a:cubicBezTo>
                    <a:pt x="5953" y="8779"/>
                    <a:pt x="6393" y="8662"/>
                    <a:pt x="6776" y="8414"/>
                  </a:cubicBezTo>
                  <a:cubicBezTo>
                    <a:pt x="8252" y="7450"/>
                    <a:pt x="8276" y="4854"/>
                    <a:pt x="6823" y="2640"/>
                  </a:cubicBezTo>
                  <a:cubicBezTo>
                    <a:pt x="5743" y="985"/>
                    <a:pt x="4151" y="1"/>
                    <a:pt x="2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8107779" y="4420310"/>
              <a:ext cx="326912" cy="226752"/>
            </a:xfrm>
            <a:custGeom>
              <a:avLst/>
              <a:gdLst/>
              <a:ahLst/>
              <a:cxnLst/>
              <a:rect l="l" t="t" r="r" b="b"/>
              <a:pathLst>
                <a:path w="10216" h="7086" extrusionOk="0">
                  <a:moveTo>
                    <a:pt x="3718" y="0"/>
                  </a:moveTo>
                  <a:cubicBezTo>
                    <a:pt x="2346" y="0"/>
                    <a:pt x="1204" y="527"/>
                    <a:pt x="750" y="1508"/>
                  </a:cubicBezTo>
                  <a:cubicBezTo>
                    <a:pt x="0" y="3115"/>
                    <a:pt x="1346" y="5329"/>
                    <a:pt x="3762" y="6449"/>
                  </a:cubicBezTo>
                  <a:cubicBezTo>
                    <a:pt x="4688" y="6879"/>
                    <a:pt x="5636" y="7086"/>
                    <a:pt x="6494" y="7086"/>
                  </a:cubicBezTo>
                  <a:cubicBezTo>
                    <a:pt x="7867" y="7086"/>
                    <a:pt x="9011" y="6557"/>
                    <a:pt x="9466" y="5568"/>
                  </a:cubicBezTo>
                  <a:cubicBezTo>
                    <a:pt x="10216" y="3960"/>
                    <a:pt x="8870" y="1746"/>
                    <a:pt x="6453" y="638"/>
                  </a:cubicBezTo>
                  <a:cubicBezTo>
                    <a:pt x="5527" y="207"/>
                    <a:pt x="4577" y="0"/>
                    <a:pt x="3718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8107779" y="4401270"/>
              <a:ext cx="326912" cy="226752"/>
            </a:xfrm>
            <a:custGeom>
              <a:avLst/>
              <a:gdLst/>
              <a:ahLst/>
              <a:cxnLst/>
              <a:rect l="l" t="t" r="r" b="b"/>
              <a:pathLst>
                <a:path w="10216" h="7086" extrusionOk="0">
                  <a:moveTo>
                    <a:pt x="3722" y="1"/>
                  </a:moveTo>
                  <a:cubicBezTo>
                    <a:pt x="2349" y="1"/>
                    <a:pt x="1204" y="530"/>
                    <a:pt x="750" y="1519"/>
                  </a:cubicBezTo>
                  <a:cubicBezTo>
                    <a:pt x="0" y="3127"/>
                    <a:pt x="1346" y="5329"/>
                    <a:pt x="3762" y="6448"/>
                  </a:cubicBezTo>
                  <a:cubicBezTo>
                    <a:pt x="4688" y="6879"/>
                    <a:pt x="5636" y="7086"/>
                    <a:pt x="6494" y="7086"/>
                  </a:cubicBezTo>
                  <a:cubicBezTo>
                    <a:pt x="7867" y="7086"/>
                    <a:pt x="9011" y="6556"/>
                    <a:pt x="9466" y="5567"/>
                  </a:cubicBezTo>
                  <a:cubicBezTo>
                    <a:pt x="10216" y="3972"/>
                    <a:pt x="8870" y="1757"/>
                    <a:pt x="6453" y="638"/>
                  </a:cubicBezTo>
                  <a:cubicBezTo>
                    <a:pt x="5528" y="208"/>
                    <a:pt x="4580" y="1"/>
                    <a:pt x="3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7958019" y="3868310"/>
              <a:ext cx="317792" cy="242976"/>
            </a:xfrm>
            <a:custGeom>
              <a:avLst/>
              <a:gdLst/>
              <a:ahLst/>
              <a:cxnLst/>
              <a:rect l="l" t="t" r="r" b="b"/>
              <a:pathLst>
                <a:path w="9931" h="7593" extrusionOk="0">
                  <a:moveTo>
                    <a:pt x="6546" y="0"/>
                  </a:moveTo>
                  <a:cubicBezTo>
                    <a:pt x="5488" y="0"/>
                    <a:pt x="4271" y="385"/>
                    <a:pt x="3156" y="1148"/>
                  </a:cubicBezTo>
                  <a:cubicBezTo>
                    <a:pt x="965" y="2660"/>
                    <a:pt x="1" y="5065"/>
                    <a:pt x="1013" y="6518"/>
                  </a:cubicBezTo>
                  <a:cubicBezTo>
                    <a:pt x="1503" y="7236"/>
                    <a:pt x="2373" y="7593"/>
                    <a:pt x="3391" y="7593"/>
                  </a:cubicBezTo>
                  <a:cubicBezTo>
                    <a:pt x="4451" y="7593"/>
                    <a:pt x="5670" y="7206"/>
                    <a:pt x="6788" y="6435"/>
                  </a:cubicBezTo>
                  <a:cubicBezTo>
                    <a:pt x="8978" y="4934"/>
                    <a:pt x="9931" y="2529"/>
                    <a:pt x="8931" y="1077"/>
                  </a:cubicBezTo>
                  <a:cubicBezTo>
                    <a:pt x="8440" y="358"/>
                    <a:pt x="7567" y="0"/>
                    <a:pt x="6546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7954979" y="3849686"/>
              <a:ext cx="317792" cy="242944"/>
            </a:xfrm>
            <a:custGeom>
              <a:avLst/>
              <a:gdLst/>
              <a:ahLst/>
              <a:cxnLst/>
              <a:rect l="l" t="t" r="r" b="b"/>
              <a:pathLst>
                <a:path w="9931" h="7592" extrusionOk="0">
                  <a:moveTo>
                    <a:pt x="6552" y="0"/>
                  </a:moveTo>
                  <a:cubicBezTo>
                    <a:pt x="5493" y="0"/>
                    <a:pt x="4273" y="388"/>
                    <a:pt x="3156" y="1159"/>
                  </a:cubicBezTo>
                  <a:cubicBezTo>
                    <a:pt x="965" y="2659"/>
                    <a:pt x="1" y="5064"/>
                    <a:pt x="1013" y="6517"/>
                  </a:cubicBezTo>
                  <a:cubicBezTo>
                    <a:pt x="1503" y="7234"/>
                    <a:pt x="2373" y="7592"/>
                    <a:pt x="3391" y="7592"/>
                  </a:cubicBezTo>
                  <a:cubicBezTo>
                    <a:pt x="4451" y="7592"/>
                    <a:pt x="5670" y="7204"/>
                    <a:pt x="6787" y="6433"/>
                  </a:cubicBezTo>
                  <a:cubicBezTo>
                    <a:pt x="8978" y="4933"/>
                    <a:pt x="9931" y="2528"/>
                    <a:pt x="8930" y="1075"/>
                  </a:cubicBezTo>
                  <a:cubicBezTo>
                    <a:pt x="8440" y="358"/>
                    <a:pt x="7570" y="0"/>
                    <a:pt x="6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7660483" y="4143798"/>
              <a:ext cx="261760" cy="287136"/>
            </a:xfrm>
            <a:custGeom>
              <a:avLst/>
              <a:gdLst/>
              <a:ahLst/>
              <a:cxnLst/>
              <a:rect l="l" t="t" r="r" b="b"/>
              <a:pathLst>
                <a:path w="8180" h="8973" extrusionOk="0">
                  <a:moveTo>
                    <a:pt x="5293" y="0"/>
                  </a:moveTo>
                  <a:cubicBezTo>
                    <a:pt x="3895" y="0"/>
                    <a:pt x="2277" y="1123"/>
                    <a:pt x="1274" y="2933"/>
                  </a:cubicBezTo>
                  <a:cubicBezTo>
                    <a:pt x="0" y="5267"/>
                    <a:pt x="214" y="7839"/>
                    <a:pt x="1762" y="8696"/>
                  </a:cubicBezTo>
                  <a:cubicBezTo>
                    <a:pt x="2104" y="8884"/>
                    <a:pt x="2480" y="8973"/>
                    <a:pt x="2874" y="8973"/>
                  </a:cubicBezTo>
                  <a:cubicBezTo>
                    <a:pt x="4276" y="8973"/>
                    <a:pt x="5890" y="7842"/>
                    <a:pt x="6894" y="6029"/>
                  </a:cubicBezTo>
                  <a:cubicBezTo>
                    <a:pt x="8180" y="3707"/>
                    <a:pt x="7954" y="1124"/>
                    <a:pt x="6406" y="278"/>
                  </a:cubicBezTo>
                  <a:cubicBezTo>
                    <a:pt x="6065" y="90"/>
                    <a:pt x="5688" y="0"/>
                    <a:pt x="5293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7649411" y="4128758"/>
              <a:ext cx="261792" cy="287328"/>
            </a:xfrm>
            <a:custGeom>
              <a:avLst/>
              <a:gdLst/>
              <a:ahLst/>
              <a:cxnLst/>
              <a:rect l="l" t="t" r="r" b="b"/>
              <a:pathLst>
                <a:path w="8181" h="8979" extrusionOk="0">
                  <a:moveTo>
                    <a:pt x="5305" y="0"/>
                  </a:moveTo>
                  <a:cubicBezTo>
                    <a:pt x="3905" y="0"/>
                    <a:pt x="2283" y="1124"/>
                    <a:pt x="1287" y="2939"/>
                  </a:cubicBezTo>
                  <a:cubicBezTo>
                    <a:pt x="1" y="5273"/>
                    <a:pt x="215" y="7844"/>
                    <a:pt x="1775" y="8702"/>
                  </a:cubicBezTo>
                  <a:cubicBezTo>
                    <a:pt x="2114" y="8889"/>
                    <a:pt x="2489" y="8978"/>
                    <a:pt x="2881" y="8978"/>
                  </a:cubicBezTo>
                  <a:cubicBezTo>
                    <a:pt x="4280" y="8978"/>
                    <a:pt x="5900" y="7848"/>
                    <a:pt x="6895" y="6035"/>
                  </a:cubicBezTo>
                  <a:cubicBezTo>
                    <a:pt x="8180" y="3713"/>
                    <a:pt x="7966" y="1129"/>
                    <a:pt x="6406" y="272"/>
                  </a:cubicBezTo>
                  <a:cubicBezTo>
                    <a:pt x="6069" y="88"/>
                    <a:pt x="5695" y="0"/>
                    <a:pt x="5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8853763" y="4717814"/>
              <a:ext cx="264448" cy="281760"/>
            </a:xfrm>
            <a:custGeom>
              <a:avLst/>
              <a:gdLst/>
              <a:ahLst/>
              <a:cxnLst/>
              <a:rect l="l" t="t" r="r" b="b"/>
              <a:pathLst>
                <a:path w="8264" h="8805" extrusionOk="0">
                  <a:moveTo>
                    <a:pt x="2802" y="0"/>
                  </a:moveTo>
                  <a:cubicBezTo>
                    <a:pt x="2343" y="0"/>
                    <a:pt x="1912" y="114"/>
                    <a:pt x="1536" y="354"/>
                  </a:cubicBezTo>
                  <a:cubicBezTo>
                    <a:pt x="48" y="1307"/>
                    <a:pt x="1" y="3891"/>
                    <a:pt x="1429" y="6129"/>
                  </a:cubicBezTo>
                  <a:cubicBezTo>
                    <a:pt x="2498" y="7803"/>
                    <a:pt x="4093" y="8805"/>
                    <a:pt x="5456" y="8805"/>
                  </a:cubicBezTo>
                  <a:cubicBezTo>
                    <a:pt x="5916" y="8805"/>
                    <a:pt x="6349" y="8691"/>
                    <a:pt x="6728" y="8451"/>
                  </a:cubicBezTo>
                  <a:cubicBezTo>
                    <a:pt x="8216" y="7486"/>
                    <a:pt x="8263" y="4903"/>
                    <a:pt x="6823" y="2664"/>
                  </a:cubicBezTo>
                  <a:cubicBezTo>
                    <a:pt x="5755" y="999"/>
                    <a:pt x="4160" y="0"/>
                    <a:pt x="2802" y="0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8863683" y="4701814"/>
              <a:ext cx="264448" cy="281760"/>
            </a:xfrm>
            <a:custGeom>
              <a:avLst/>
              <a:gdLst/>
              <a:ahLst/>
              <a:cxnLst/>
              <a:rect l="l" t="t" r="r" b="b"/>
              <a:pathLst>
                <a:path w="8264" h="8805" extrusionOk="0">
                  <a:moveTo>
                    <a:pt x="2807" y="1"/>
                  </a:moveTo>
                  <a:cubicBezTo>
                    <a:pt x="2348" y="1"/>
                    <a:pt x="1914" y="114"/>
                    <a:pt x="1536" y="354"/>
                  </a:cubicBezTo>
                  <a:cubicBezTo>
                    <a:pt x="48" y="1307"/>
                    <a:pt x="0" y="3902"/>
                    <a:pt x="1441" y="6129"/>
                  </a:cubicBezTo>
                  <a:cubicBezTo>
                    <a:pt x="2509" y="7803"/>
                    <a:pt x="4104" y="8804"/>
                    <a:pt x="5463" y="8804"/>
                  </a:cubicBezTo>
                  <a:cubicBezTo>
                    <a:pt x="5921" y="8804"/>
                    <a:pt x="6352" y="8691"/>
                    <a:pt x="6727" y="8451"/>
                  </a:cubicBezTo>
                  <a:cubicBezTo>
                    <a:pt x="8215" y="7498"/>
                    <a:pt x="8263" y="4914"/>
                    <a:pt x="6834" y="2676"/>
                  </a:cubicBezTo>
                  <a:cubicBezTo>
                    <a:pt x="5766" y="1002"/>
                    <a:pt x="4171" y="1"/>
                    <a:pt x="2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5353507" y="374043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A7B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7546179" y="4507542"/>
              <a:ext cx="325792" cy="212352"/>
            </a:xfrm>
            <a:custGeom>
              <a:avLst/>
              <a:gdLst/>
              <a:ahLst/>
              <a:cxnLst/>
              <a:rect l="l" t="t" r="r" b="b"/>
              <a:pathLst>
                <a:path w="10181" h="6636" extrusionOk="0">
                  <a:moveTo>
                    <a:pt x="4208" y="1"/>
                  </a:moveTo>
                  <a:cubicBezTo>
                    <a:pt x="2305" y="1"/>
                    <a:pt x="743" y="834"/>
                    <a:pt x="417" y="2187"/>
                  </a:cubicBezTo>
                  <a:cubicBezTo>
                    <a:pt x="0" y="3901"/>
                    <a:pt x="1751" y="5806"/>
                    <a:pt x="4322" y="6437"/>
                  </a:cubicBezTo>
                  <a:cubicBezTo>
                    <a:pt x="4882" y="6571"/>
                    <a:pt x="5434" y="6635"/>
                    <a:pt x="5960" y="6635"/>
                  </a:cubicBezTo>
                  <a:cubicBezTo>
                    <a:pt x="7864" y="6635"/>
                    <a:pt x="9425" y="5801"/>
                    <a:pt x="9752" y="4449"/>
                  </a:cubicBezTo>
                  <a:cubicBezTo>
                    <a:pt x="10180" y="2734"/>
                    <a:pt x="8418" y="829"/>
                    <a:pt x="5846" y="198"/>
                  </a:cubicBezTo>
                  <a:cubicBezTo>
                    <a:pt x="5287" y="64"/>
                    <a:pt x="4734" y="1"/>
                    <a:pt x="4208" y="1"/>
                  </a:cubicBezTo>
                  <a:close/>
                </a:path>
              </a:pathLst>
            </a:custGeom>
            <a:solidFill>
              <a:schemeClr val="dk1">
                <a:alpha val="6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7542371" y="4489110"/>
              <a:ext cx="325792" cy="212256"/>
            </a:xfrm>
            <a:custGeom>
              <a:avLst/>
              <a:gdLst/>
              <a:ahLst/>
              <a:cxnLst/>
              <a:rect l="l" t="t" r="r" b="b"/>
              <a:pathLst>
                <a:path w="10181" h="6633" extrusionOk="0">
                  <a:moveTo>
                    <a:pt x="4198" y="0"/>
                  </a:moveTo>
                  <a:cubicBezTo>
                    <a:pt x="2299" y="0"/>
                    <a:pt x="743" y="839"/>
                    <a:pt x="417" y="2179"/>
                  </a:cubicBezTo>
                  <a:cubicBezTo>
                    <a:pt x="0" y="3906"/>
                    <a:pt x="1750" y="5811"/>
                    <a:pt x="4334" y="6430"/>
                  </a:cubicBezTo>
                  <a:cubicBezTo>
                    <a:pt x="4897" y="6567"/>
                    <a:pt x="5453" y="6633"/>
                    <a:pt x="5982" y="6633"/>
                  </a:cubicBezTo>
                  <a:cubicBezTo>
                    <a:pt x="7881" y="6633"/>
                    <a:pt x="9437" y="5794"/>
                    <a:pt x="9763" y="4453"/>
                  </a:cubicBezTo>
                  <a:cubicBezTo>
                    <a:pt x="10180" y="2739"/>
                    <a:pt x="8430" y="834"/>
                    <a:pt x="5846" y="203"/>
                  </a:cubicBezTo>
                  <a:cubicBezTo>
                    <a:pt x="5283" y="65"/>
                    <a:pt x="4727" y="0"/>
                    <a:pt x="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7144300" y="3249853"/>
              <a:ext cx="534543" cy="455348"/>
            </a:xfrm>
            <a:custGeom>
              <a:avLst/>
              <a:gdLst/>
              <a:ahLst/>
              <a:cxnLst/>
              <a:rect l="l" t="t" r="r" b="b"/>
              <a:pathLst>
                <a:path w="10111" h="8613" extrusionOk="0">
                  <a:moveTo>
                    <a:pt x="9527" y="2967"/>
                  </a:moveTo>
                  <a:cubicBezTo>
                    <a:pt x="9109" y="2269"/>
                    <a:pt x="8418" y="1707"/>
                    <a:pt x="7719" y="1297"/>
                  </a:cubicBezTo>
                  <a:cubicBezTo>
                    <a:pt x="6942" y="843"/>
                    <a:pt x="5998" y="145"/>
                    <a:pt x="5070" y="80"/>
                  </a:cubicBezTo>
                  <a:cubicBezTo>
                    <a:pt x="3788" y="1"/>
                    <a:pt x="1232" y="310"/>
                    <a:pt x="706" y="1765"/>
                  </a:cubicBezTo>
                  <a:cubicBezTo>
                    <a:pt x="0" y="3716"/>
                    <a:pt x="2981" y="4033"/>
                    <a:pt x="4213" y="4177"/>
                  </a:cubicBezTo>
                  <a:cubicBezTo>
                    <a:pt x="4191" y="4393"/>
                    <a:pt x="3910" y="4595"/>
                    <a:pt x="3809" y="4796"/>
                  </a:cubicBezTo>
                  <a:cubicBezTo>
                    <a:pt x="3593" y="5228"/>
                    <a:pt x="3421" y="5696"/>
                    <a:pt x="3205" y="6136"/>
                  </a:cubicBezTo>
                  <a:cubicBezTo>
                    <a:pt x="2909" y="6755"/>
                    <a:pt x="2535" y="7216"/>
                    <a:pt x="2117" y="7756"/>
                  </a:cubicBezTo>
                  <a:cubicBezTo>
                    <a:pt x="2801" y="7842"/>
                    <a:pt x="3478" y="8008"/>
                    <a:pt x="4169" y="8008"/>
                  </a:cubicBezTo>
                  <a:cubicBezTo>
                    <a:pt x="4465" y="7309"/>
                    <a:pt x="4443" y="6503"/>
                    <a:pt x="4832" y="5840"/>
                  </a:cubicBezTo>
                  <a:cubicBezTo>
                    <a:pt x="5034" y="6488"/>
                    <a:pt x="4227" y="7338"/>
                    <a:pt x="4479" y="7965"/>
                  </a:cubicBezTo>
                  <a:cubicBezTo>
                    <a:pt x="5271" y="8073"/>
                    <a:pt x="6070" y="8173"/>
                    <a:pt x="6863" y="8281"/>
                  </a:cubicBezTo>
                  <a:cubicBezTo>
                    <a:pt x="6690" y="7525"/>
                    <a:pt x="6502" y="6776"/>
                    <a:pt x="6301" y="6035"/>
                  </a:cubicBezTo>
                  <a:cubicBezTo>
                    <a:pt x="6596" y="5948"/>
                    <a:pt x="6920" y="7929"/>
                    <a:pt x="7064" y="8260"/>
                  </a:cubicBezTo>
                  <a:cubicBezTo>
                    <a:pt x="7230" y="8613"/>
                    <a:pt x="8569" y="8577"/>
                    <a:pt x="8879" y="8548"/>
                  </a:cubicBezTo>
                  <a:cubicBezTo>
                    <a:pt x="8238" y="7187"/>
                    <a:pt x="7568" y="5848"/>
                    <a:pt x="6827" y="4537"/>
                  </a:cubicBezTo>
                  <a:cubicBezTo>
                    <a:pt x="7539" y="4710"/>
                    <a:pt x="8238" y="5012"/>
                    <a:pt x="8987" y="4904"/>
                  </a:cubicBezTo>
                  <a:cubicBezTo>
                    <a:pt x="10110" y="4753"/>
                    <a:pt x="9980" y="3716"/>
                    <a:pt x="9527" y="2967"/>
                  </a:cubicBezTo>
                  <a:close/>
                  <a:moveTo>
                    <a:pt x="4522" y="2470"/>
                  </a:moveTo>
                  <a:cubicBezTo>
                    <a:pt x="4054" y="3536"/>
                    <a:pt x="2254" y="3082"/>
                    <a:pt x="2628" y="1981"/>
                  </a:cubicBezTo>
                  <a:cubicBezTo>
                    <a:pt x="2592" y="2082"/>
                    <a:pt x="2556" y="2168"/>
                    <a:pt x="2628" y="1966"/>
                  </a:cubicBezTo>
                  <a:cubicBezTo>
                    <a:pt x="2700" y="1757"/>
                    <a:pt x="2664" y="1858"/>
                    <a:pt x="2628" y="1959"/>
                  </a:cubicBezTo>
                  <a:cubicBezTo>
                    <a:pt x="3017" y="879"/>
                    <a:pt x="5048" y="1282"/>
                    <a:pt x="4522" y="2470"/>
                  </a:cubicBezTo>
                  <a:close/>
                  <a:moveTo>
                    <a:pt x="6092" y="5307"/>
                  </a:moveTo>
                  <a:cubicBezTo>
                    <a:pt x="5847" y="5048"/>
                    <a:pt x="5610" y="4782"/>
                    <a:pt x="5365" y="4523"/>
                  </a:cubicBezTo>
                  <a:cubicBezTo>
                    <a:pt x="5199" y="4645"/>
                    <a:pt x="4954" y="4940"/>
                    <a:pt x="4717" y="4818"/>
                  </a:cubicBezTo>
                  <a:cubicBezTo>
                    <a:pt x="4904" y="4407"/>
                    <a:pt x="5026" y="3983"/>
                    <a:pt x="5343" y="3622"/>
                  </a:cubicBezTo>
                  <a:cubicBezTo>
                    <a:pt x="5782" y="3925"/>
                    <a:pt x="6250" y="4760"/>
                    <a:pt x="6092" y="5307"/>
                  </a:cubicBezTo>
                  <a:close/>
                  <a:moveTo>
                    <a:pt x="6956" y="3817"/>
                  </a:moveTo>
                  <a:cubicBezTo>
                    <a:pt x="6848" y="3767"/>
                    <a:pt x="6812" y="3745"/>
                    <a:pt x="6812" y="3745"/>
                  </a:cubicBezTo>
                  <a:cubicBezTo>
                    <a:pt x="6394" y="3514"/>
                    <a:pt x="6013" y="3126"/>
                    <a:pt x="6078" y="2607"/>
                  </a:cubicBezTo>
                  <a:cubicBezTo>
                    <a:pt x="6128" y="2161"/>
                    <a:pt x="7007" y="1556"/>
                    <a:pt x="7439" y="1779"/>
                  </a:cubicBezTo>
                  <a:cubicBezTo>
                    <a:pt x="7705" y="1909"/>
                    <a:pt x="8216" y="2881"/>
                    <a:pt x="8187" y="3198"/>
                  </a:cubicBezTo>
                  <a:cubicBezTo>
                    <a:pt x="8130" y="3903"/>
                    <a:pt x="7496" y="3889"/>
                    <a:pt x="6956" y="3817"/>
                  </a:cubicBezTo>
                  <a:close/>
                </a:path>
              </a:pathLst>
            </a:custGeom>
            <a:solidFill>
              <a:schemeClr val="dk1">
                <a:alpha val="501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7235285" y="3684211"/>
              <a:ext cx="351780" cy="329735"/>
            </a:xfrm>
            <a:custGeom>
              <a:avLst/>
              <a:gdLst/>
              <a:ahLst/>
              <a:cxnLst/>
              <a:rect l="l" t="t" r="r" b="b"/>
              <a:pathLst>
                <a:path w="6654" h="6237" extrusionOk="0">
                  <a:moveTo>
                    <a:pt x="6157" y="1664"/>
                  </a:moveTo>
                  <a:cubicBezTo>
                    <a:pt x="6106" y="1606"/>
                    <a:pt x="6006" y="1592"/>
                    <a:pt x="5905" y="1556"/>
                  </a:cubicBezTo>
                  <a:cubicBezTo>
                    <a:pt x="5926" y="1527"/>
                    <a:pt x="5934" y="1484"/>
                    <a:pt x="5962" y="1470"/>
                  </a:cubicBezTo>
                  <a:cubicBezTo>
                    <a:pt x="6070" y="1419"/>
                    <a:pt x="6099" y="1318"/>
                    <a:pt x="6099" y="1225"/>
                  </a:cubicBezTo>
                  <a:cubicBezTo>
                    <a:pt x="6114" y="951"/>
                    <a:pt x="6056" y="706"/>
                    <a:pt x="5862" y="505"/>
                  </a:cubicBezTo>
                  <a:cubicBezTo>
                    <a:pt x="5739" y="382"/>
                    <a:pt x="5602" y="382"/>
                    <a:pt x="5509" y="526"/>
                  </a:cubicBezTo>
                  <a:cubicBezTo>
                    <a:pt x="5444" y="634"/>
                    <a:pt x="5394" y="757"/>
                    <a:pt x="5372" y="872"/>
                  </a:cubicBezTo>
                  <a:cubicBezTo>
                    <a:pt x="5336" y="1102"/>
                    <a:pt x="5329" y="1340"/>
                    <a:pt x="5307" y="1578"/>
                  </a:cubicBezTo>
                  <a:cubicBezTo>
                    <a:pt x="4940" y="1678"/>
                    <a:pt x="4645" y="1894"/>
                    <a:pt x="4357" y="2103"/>
                  </a:cubicBezTo>
                  <a:cubicBezTo>
                    <a:pt x="4018" y="2355"/>
                    <a:pt x="3644" y="2564"/>
                    <a:pt x="3377" y="2903"/>
                  </a:cubicBezTo>
                  <a:cubicBezTo>
                    <a:pt x="3370" y="2910"/>
                    <a:pt x="3363" y="2917"/>
                    <a:pt x="3356" y="2924"/>
                  </a:cubicBezTo>
                  <a:cubicBezTo>
                    <a:pt x="3349" y="2917"/>
                    <a:pt x="3341" y="2910"/>
                    <a:pt x="3341" y="2895"/>
                  </a:cubicBezTo>
                  <a:cubicBezTo>
                    <a:pt x="3132" y="2521"/>
                    <a:pt x="2801" y="2240"/>
                    <a:pt x="2513" y="1938"/>
                  </a:cubicBezTo>
                  <a:cubicBezTo>
                    <a:pt x="2268" y="1678"/>
                    <a:pt x="2024" y="1419"/>
                    <a:pt x="1678" y="1254"/>
                  </a:cubicBezTo>
                  <a:cubicBezTo>
                    <a:pt x="1700" y="1009"/>
                    <a:pt x="1736" y="778"/>
                    <a:pt x="1736" y="548"/>
                  </a:cubicBezTo>
                  <a:cubicBezTo>
                    <a:pt x="1743" y="425"/>
                    <a:pt x="1714" y="296"/>
                    <a:pt x="1664" y="181"/>
                  </a:cubicBezTo>
                  <a:cubicBezTo>
                    <a:pt x="1599" y="22"/>
                    <a:pt x="1462" y="1"/>
                    <a:pt x="1325" y="94"/>
                  </a:cubicBezTo>
                  <a:cubicBezTo>
                    <a:pt x="1095" y="260"/>
                    <a:pt x="994" y="497"/>
                    <a:pt x="958" y="764"/>
                  </a:cubicBezTo>
                  <a:cubicBezTo>
                    <a:pt x="943" y="857"/>
                    <a:pt x="958" y="958"/>
                    <a:pt x="1051" y="1030"/>
                  </a:cubicBezTo>
                  <a:cubicBezTo>
                    <a:pt x="1073" y="1052"/>
                    <a:pt x="1080" y="1095"/>
                    <a:pt x="1087" y="1124"/>
                  </a:cubicBezTo>
                  <a:cubicBezTo>
                    <a:pt x="987" y="1146"/>
                    <a:pt x="879" y="1138"/>
                    <a:pt x="821" y="1182"/>
                  </a:cubicBezTo>
                  <a:cubicBezTo>
                    <a:pt x="655" y="1318"/>
                    <a:pt x="490" y="1470"/>
                    <a:pt x="353" y="1635"/>
                  </a:cubicBezTo>
                  <a:cubicBezTo>
                    <a:pt x="216" y="1794"/>
                    <a:pt x="216" y="1952"/>
                    <a:pt x="317" y="2082"/>
                  </a:cubicBezTo>
                  <a:cubicBezTo>
                    <a:pt x="418" y="2204"/>
                    <a:pt x="583" y="2247"/>
                    <a:pt x="763" y="2168"/>
                  </a:cubicBezTo>
                  <a:cubicBezTo>
                    <a:pt x="915" y="2096"/>
                    <a:pt x="1044" y="1981"/>
                    <a:pt x="1181" y="1887"/>
                  </a:cubicBezTo>
                  <a:cubicBezTo>
                    <a:pt x="1217" y="1866"/>
                    <a:pt x="1253" y="1830"/>
                    <a:pt x="1275" y="1808"/>
                  </a:cubicBezTo>
                  <a:cubicBezTo>
                    <a:pt x="1469" y="1981"/>
                    <a:pt x="1656" y="2132"/>
                    <a:pt x="1822" y="2305"/>
                  </a:cubicBezTo>
                  <a:cubicBezTo>
                    <a:pt x="2139" y="2622"/>
                    <a:pt x="2484" y="2903"/>
                    <a:pt x="2801" y="3219"/>
                  </a:cubicBezTo>
                  <a:cubicBezTo>
                    <a:pt x="2772" y="3241"/>
                    <a:pt x="2744" y="3263"/>
                    <a:pt x="2715" y="3284"/>
                  </a:cubicBezTo>
                  <a:cubicBezTo>
                    <a:pt x="2628" y="3342"/>
                    <a:pt x="2542" y="3399"/>
                    <a:pt x="2456" y="3464"/>
                  </a:cubicBezTo>
                  <a:cubicBezTo>
                    <a:pt x="2168" y="3666"/>
                    <a:pt x="1880" y="3875"/>
                    <a:pt x="1592" y="4076"/>
                  </a:cubicBezTo>
                  <a:cubicBezTo>
                    <a:pt x="1419" y="4199"/>
                    <a:pt x="1239" y="4321"/>
                    <a:pt x="1044" y="4458"/>
                  </a:cubicBezTo>
                  <a:cubicBezTo>
                    <a:pt x="843" y="4271"/>
                    <a:pt x="605" y="4227"/>
                    <a:pt x="360" y="4220"/>
                  </a:cubicBezTo>
                  <a:cubicBezTo>
                    <a:pt x="288" y="4220"/>
                    <a:pt x="209" y="4235"/>
                    <a:pt x="137" y="4263"/>
                  </a:cubicBezTo>
                  <a:cubicBezTo>
                    <a:pt x="22" y="4314"/>
                    <a:pt x="0" y="4386"/>
                    <a:pt x="29" y="4508"/>
                  </a:cubicBezTo>
                  <a:cubicBezTo>
                    <a:pt x="94" y="4811"/>
                    <a:pt x="346" y="5020"/>
                    <a:pt x="655" y="5048"/>
                  </a:cubicBezTo>
                  <a:cubicBezTo>
                    <a:pt x="799" y="5063"/>
                    <a:pt x="922" y="5034"/>
                    <a:pt x="994" y="4890"/>
                  </a:cubicBezTo>
                  <a:cubicBezTo>
                    <a:pt x="1001" y="4861"/>
                    <a:pt x="1037" y="4847"/>
                    <a:pt x="1080" y="4804"/>
                  </a:cubicBezTo>
                  <a:cubicBezTo>
                    <a:pt x="1095" y="4861"/>
                    <a:pt x="1109" y="4904"/>
                    <a:pt x="1102" y="4940"/>
                  </a:cubicBezTo>
                  <a:cubicBezTo>
                    <a:pt x="1073" y="5099"/>
                    <a:pt x="1037" y="5257"/>
                    <a:pt x="1001" y="5416"/>
                  </a:cubicBezTo>
                  <a:cubicBezTo>
                    <a:pt x="958" y="5624"/>
                    <a:pt x="1195" y="5898"/>
                    <a:pt x="1404" y="5876"/>
                  </a:cubicBezTo>
                  <a:cubicBezTo>
                    <a:pt x="1440" y="5876"/>
                    <a:pt x="1476" y="5862"/>
                    <a:pt x="1505" y="5840"/>
                  </a:cubicBezTo>
                  <a:cubicBezTo>
                    <a:pt x="1678" y="5732"/>
                    <a:pt x="1779" y="5466"/>
                    <a:pt x="1728" y="5272"/>
                  </a:cubicBezTo>
                  <a:cubicBezTo>
                    <a:pt x="1692" y="5120"/>
                    <a:pt x="1656" y="4969"/>
                    <a:pt x="1520" y="4861"/>
                  </a:cubicBezTo>
                  <a:cubicBezTo>
                    <a:pt x="1541" y="4825"/>
                    <a:pt x="1563" y="4789"/>
                    <a:pt x="1584" y="4775"/>
                  </a:cubicBezTo>
                  <a:cubicBezTo>
                    <a:pt x="1916" y="4559"/>
                    <a:pt x="2240" y="4335"/>
                    <a:pt x="2578" y="4127"/>
                  </a:cubicBezTo>
                  <a:cubicBezTo>
                    <a:pt x="2808" y="3983"/>
                    <a:pt x="3053" y="3860"/>
                    <a:pt x="3284" y="3716"/>
                  </a:cubicBezTo>
                  <a:cubicBezTo>
                    <a:pt x="3485" y="3896"/>
                    <a:pt x="3709" y="4062"/>
                    <a:pt x="3910" y="4249"/>
                  </a:cubicBezTo>
                  <a:cubicBezTo>
                    <a:pt x="4205" y="4515"/>
                    <a:pt x="4486" y="4789"/>
                    <a:pt x="4767" y="5063"/>
                  </a:cubicBezTo>
                  <a:cubicBezTo>
                    <a:pt x="4789" y="5084"/>
                    <a:pt x="4803" y="5120"/>
                    <a:pt x="4825" y="5156"/>
                  </a:cubicBezTo>
                  <a:cubicBezTo>
                    <a:pt x="4666" y="5236"/>
                    <a:pt x="4601" y="5380"/>
                    <a:pt x="4537" y="5524"/>
                  </a:cubicBezTo>
                  <a:cubicBezTo>
                    <a:pt x="4457" y="5711"/>
                    <a:pt x="4508" y="5984"/>
                    <a:pt x="4659" y="6128"/>
                  </a:cubicBezTo>
                  <a:cubicBezTo>
                    <a:pt x="4688" y="6150"/>
                    <a:pt x="4717" y="6164"/>
                    <a:pt x="4753" y="6179"/>
                  </a:cubicBezTo>
                  <a:cubicBezTo>
                    <a:pt x="4954" y="6236"/>
                    <a:pt x="5235" y="6006"/>
                    <a:pt x="5228" y="5790"/>
                  </a:cubicBezTo>
                  <a:cubicBezTo>
                    <a:pt x="5221" y="5632"/>
                    <a:pt x="5214" y="5466"/>
                    <a:pt x="5214" y="5308"/>
                  </a:cubicBezTo>
                  <a:cubicBezTo>
                    <a:pt x="5214" y="5272"/>
                    <a:pt x="5242" y="5236"/>
                    <a:pt x="5264" y="5178"/>
                  </a:cubicBezTo>
                  <a:cubicBezTo>
                    <a:pt x="5300" y="5228"/>
                    <a:pt x="5329" y="5250"/>
                    <a:pt x="5336" y="5279"/>
                  </a:cubicBezTo>
                  <a:cubicBezTo>
                    <a:pt x="5372" y="5437"/>
                    <a:pt x="5494" y="5480"/>
                    <a:pt x="5638" y="5495"/>
                  </a:cubicBezTo>
                  <a:cubicBezTo>
                    <a:pt x="5948" y="5524"/>
                    <a:pt x="6229" y="5358"/>
                    <a:pt x="6351" y="5077"/>
                  </a:cubicBezTo>
                  <a:cubicBezTo>
                    <a:pt x="6402" y="4955"/>
                    <a:pt x="6387" y="4890"/>
                    <a:pt x="6286" y="4818"/>
                  </a:cubicBezTo>
                  <a:cubicBezTo>
                    <a:pt x="6222" y="4775"/>
                    <a:pt x="6150" y="4746"/>
                    <a:pt x="6070" y="4732"/>
                  </a:cubicBezTo>
                  <a:cubicBezTo>
                    <a:pt x="5833" y="4696"/>
                    <a:pt x="5595" y="4696"/>
                    <a:pt x="5358" y="4847"/>
                  </a:cubicBezTo>
                  <a:cubicBezTo>
                    <a:pt x="5192" y="4681"/>
                    <a:pt x="5041" y="4523"/>
                    <a:pt x="4882" y="4371"/>
                  </a:cubicBezTo>
                  <a:cubicBezTo>
                    <a:pt x="4637" y="4119"/>
                    <a:pt x="4393" y="3867"/>
                    <a:pt x="4148" y="3615"/>
                  </a:cubicBezTo>
                  <a:cubicBezTo>
                    <a:pt x="4076" y="3536"/>
                    <a:pt x="3997" y="3464"/>
                    <a:pt x="3925" y="3392"/>
                  </a:cubicBezTo>
                  <a:cubicBezTo>
                    <a:pt x="3896" y="3363"/>
                    <a:pt x="3874" y="3335"/>
                    <a:pt x="3845" y="3313"/>
                  </a:cubicBezTo>
                  <a:cubicBezTo>
                    <a:pt x="4220" y="3061"/>
                    <a:pt x="4609" y="2845"/>
                    <a:pt x="4976" y="2586"/>
                  </a:cubicBezTo>
                  <a:cubicBezTo>
                    <a:pt x="5170" y="2449"/>
                    <a:pt x="5379" y="2334"/>
                    <a:pt x="5602" y="2197"/>
                  </a:cubicBezTo>
                  <a:cubicBezTo>
                    <a:pt x="5624" y="2218"/>
                    <a:pt x="5653" y="2262"/>
                    <a:pt x="5682" y="2290"/>
                  </a:cubicBezTo>
                  <a:cubicBezTo>
                    <a:pt x="5804" y="2413"/>
                    <a:pt x="5912" y="2542"/>
                    <a:pt x="6042" y="2636"/>
                  </a:cubicBezTo>
                  <a:cubicBezTo>
                    <a:pt x="6207" y="2758"/>
                    <a:pt x="6380" y="2737"/>
                    <a:pt x="6495" y="2636"/>
                  </a:cubicBezTo>
                  <a:cubicBezTo>
                    <a:pt x="6618" y="2521"/>
                    <a:pt x="6654" y="2377"/>
                    <a:pt x="6546" y="2190"/>
                  </a:cubicBezTo>
                  <a:cubicBezTo>
                    <a:pt x="6438" y="2002"/>
                    <a:pt x="6301" y="1822"/>
                    <a:pt x="6157" y="1664"/>
                  </a:cubicBezTo>
                  <a:close/>
                </a:path>
              </a:pathLst>
            </a:custGeom>
            <a:solidFill>
              <a:schemeClr val="dk1">
                <a:alpha val="501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31"/>
          <p:cNvSpPr txBox="1">
            <a:spLocks noGrp="1"/>
          </p:cNvSpPr>
          <p:nvPr>
            <p:ph type="ctrTitle"/>
          </p:nvPr>
        </p:nvSpPr>
        <p:spPr>
          <a:xfrm>
            <a:off x="723650" y="670308"/>
            <a:ext cx="5813198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300" dirty="0"/>
              <a:t>Projet d’Intégration</a:t>
            </a:r>
            <a:endParaRPr sz="6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Explorateurs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947" name="Google Shape;947;p31"/>
          <p:cNvGrpSpPr/>
          <p:nvPr/>
        </p:nvGrpSpPr>
        <p:grpSpPr>
          <a:xfrm>
            <a:off x="349475" y="3931702"/>
            <a:ext cx="462176" cy="437792"/>
            <a:chOff x="349475" y="3931702"/>
            <a:chExt cx="462176" cy="437792"/>
          </a:xfrm>
        </p:grpSpPr>
        <p:sp>
          <p:nvSpPr>
            <p:cNvPr id="948" name="Google Shape;948;p31"/>
            <p:cNvSpPr/>
            <p:nvPr/>
          </p:nvSpPr>
          <p:spPr>
            <a:xfrm>
              <a:off x="349475" y="4001046"/>
              <a:ext cx="462176" cy="292640"/>
            </a:xfrm>
            <a:custGeom>
              <a:avLst/>
              <a:gdLst/>
              <a:ahLst/>
              <a:cxnLst/>
              <a:rect l="l" t="t" r="r" b="b"/>
              <a:pathLst>
                <a:path w="14443" h="9145" extrusionOk="0">
                  <a:moveTo>
                    <a:pt x="11954" y="1"/>
                  </a:moveTo>
                  <a:cubicBezTo>
                    <a:pt x="11371" y="739"/>
                    <a:pt x="0" y="7775"/>
                    <a:pt x="0" y="7775"/>
                  </a:cubicBezTo>
                  <a:lnTo>
                    <a:pt x="1429" y="9145"/>
                  </a:lnTo>
                  <a:lnTo>
                    <a:pt x="14442" y="2465"/>
                  </a:lnTo>
                  <a:lnTo>
                    <a:pt x="11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419171" y="3931702"/>
              <a:ext cx="331904" cy="437792"/>
            </a:xfrm>
            <a:custGeom>
              <a:avLst/>
              <a:gdLst/>
              <a:ahLst/>
              <a:cxnLst/>
              <a:rect l="l" t="t" r="r" b="b"/>
              <a:pathLst>
                <a:path w="10372" h="13681" extrusionOk="0">
                  <a:moveTo>
                    <a:pt x="1192" y="1"/>
                  </a:moveTo>
                  <a:lnTo>
                    <a:pt x="1" y="1584"/>
                  </a:lnTo>
                  <a:lnTo>
                    <a:pt x="8228" y="13681"/>
                  </a:lnTo>
                  <a:lnTo>
                    <a:pt x="10371" y="10919"/>
                  </a:lnTo>
                  <a:cubicBezTo>
                    <a:pt x="9574" y="10419"/>
                    <a:pt x="1192" y="1"/>
                    <a:pt x="1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31">
            <a:hlinkClick r:id="" action="ppaction://hlinkshowjump?jump=nextslide"/>
          </p:cNvPr>
          <p:cNvSpPr/>
          <p:nvPr/>
        </p:nvSpPr>
        <p:spPr>
          <a:xfrm>
            <a:off x="758753" y="2856514"/>
            <a:ext cx="1425115" cy="627214"/>
          </a:xfrm>
          <a:custGeom>
            <a:avLst/>
            <a:gdLst/>
            <a:ahLst/>
            <a:cxnLst/>
            <a:rect l="l" t="t" r="r" b="b"/>
            <a:pathLst>
              <a:path w="120339" h="52963" extrusionOk="0">
                <a:moveTo>
                  <a:pt x="3678" y="0"/>
                </a:moveTo>
                <a:cubicBezTo>
                  <a:pt x="1662" y="0"/>
                  <a:pt x="1" y="1661"/>
                  <a:pt x="1" y="3677"/>
                </a:cubicBezTo>
                <a:lnTo>
                  <a:pt x="1" y="49227"/>
                </a:lnTo>
                <a:cubicBezTo>
                  <a:pt x="1" y="51302"/>
                  <a:pt x="1662" y="52963"/>
                  <a:pt x="3678" y="52963"/>
                </a:cubicBezTo>
                <a:lnTo>
                  <a:pt x="95429" y="52963"/>
                </a:lnTo>
                <a:cubicBezTo>
                  <a:pt x="96200" y="52963"/>
                  <a:pt x="96912" y="52489"/>
                  <a:pt x="97267" y="51777"/>
                </a:cubicBezTo>
                <a:lnTo>
                  <a:pt x="99462" y="47329"/>
                </a:lnTo>
                <a:lnTo>
                  <a:pt x="101716" y="51777"/>
                </a:lnTo>
                <a:cubicBezTo>
                  <a:pt x="102071" y="52489"/>
                  <a:pt x="102783" y="52963"/>
                  <a:pt x="103554" y="52963"/>
                </a:cubicBezTo>
                <a:lnTo>
                  <a:pt x="116602" y="52963"/>
                </a:lnTo>
                <a:cubicBezTo>
                  <a:pt x="118678" y="52963"/>
                  <a:pt x="120339" y="51302"/>
                  <a:pt x="120339" y="49227"/>
                </a:cubicBezTo>
                <a:lnTo>
                  <a:pt x="120339" y="3677"/>
                </a:lnTo>
                <a:cubicBezTo>
                  <a:pt x="120279" y="1661"/>
                  <a:pt x="118678" y="0"/>
                  <a:pt x="116602" y="0"/>
                </a:cubicBezTo>
                <a:lnTo>
                  <a:pt x="24851" y="0"/>
                </a:lnTo>
                <a:cubicBezTo>
                  <a:pt x="24080" y="0"/>
                  <a:pt x="23428" y="415"/>
                  <a:pt x="23013" y="1127"/>
                </a:cubicBezTo>
                <a:lnTo>
                  <a:pt x="20818" y="5575"/>
                </a:lnTo>
                <a:lnTo>
                  <a:pt x="18565" y="1127"/>
                </a:lnTo>
                <a:cubicBezTo>
                  <a:pt x="18209" y="415"/>
                  <a:pt x="17556" y="0"/>
                  <a:pt x="16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47625" dir="3000000" algn="bl" rotWithShape="0">
              <a:schemeClr val="accent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  <a:latin typeface="Pirata One"/>
                <a:sym typeface="Pirata One"/>
              </a:rPr>
              <a:t>AFATCHAWO</a:t>
            </a:r>
            <a:endParaRPr sz="1600" dirty="0">
              <a:solidFill>
                <a:schemeClr val="dk1"/>
              </a:solidFill>
            </a:endParaRPr>
          </a:p>
        </p:txBody>
      </p:sp>
      <p:grpSp>
        <p:nvGrpSpPr>
          <p:cNvPr id="951" name="Google Shape;951;p31"/>
          <p:cNvGrpSpPr/>
          <p:nvPr/>
        </p:nvGrpSpPr>
        <p:grpSpPr>
          <a:xfrm>
            <a:off x="7985091" y="426902"/>
            <a:ext cx="691552" cy="759744"/>
            <a:chOff x="6943641" y="462327"/>
            <a:chExt cx="691552" cy="759744"/>
          </a:xfrm>
        </p:grpSpPr>
        <p:sp>
          <p:nvSpPr>
            <p:cNvPr id="952" name="Google Shape;952;p31"/>
            <p:cNvSpPr/>
            <p:nvPr/>
          </p:nvSpPr>
          <p:spPr>
            <a:xfrm>
              <a:off x="7035475" y="588200"/>
              <a:ext cx="507900" cy="507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7090375" y="643150"/>
              <a:ext cx="398100" cy="3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31"/>
            <p:cNvGrpSpPr/>
            <p:nvPr/>
          </p:nvGrpSpPr>
          <p:grpSpPr>
            <a:xfrm>
              <a:off x="6943641" y="462327"/>
              <a:ext cx="691552" cy="759744"/>
              <a:chOff x="7216391" y="426902"/>
              <a:chExt cx="691552" cy="759744"/>
            </a:xfrm>
          </p:grpSpPr>
          <p:sp>
            <p:nvSpPr>
              <p:cNvPr id="955" name="Google Shape;955;p31"/>
              <p:cNvSpPr/>
              <p:nvPr/>
            </p:nvSpPr>
            <p:spPr>
              <a:xfrm>
                <a:off x="7458311" y="482518"/>
                <a:ext cx="207680" cy="648512"/>
              </a:xfrm>
              <a:custGeom>
                <a:avLst/>
                <a:gdLst/>
                <a:ahLst/>
                <a:cxnLst/>
                <a:rect l="l" t="t" r="r" b="b"/>
                <a:pathLst>
                  <a:path w="6490" h="20266" extrusionOk="0">
                    <a:moveTo>
                      <a:pt x="1" y="1"/>
                    </a:moveTo>
                    <a:lnTo>
                      <a:pt x="1906" y="10561"/>
                    </a:lnTo>
                    <a:lnTo>
                      <a:pt x="6490" y="20265"/>
                    </a:lnTo>
                    <a:lnTo>
                      <a:pt x="4573" y="97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7237735" y="703126"/>
                <a:ext cx="648480" cy="207680"/>
              </a:xfrm>
              <a:custGeom>
                <a:avLst/>
                <a:gdLst/>
                <a:ahLst/>
                <a:cxnLst/>
                <a:rect l="l" t="t" r="r" b="b"/>
                <a:pathLst>
                  <a:path w="20265" h="6490" extrusionOk="0">
                    <a:moveTo>
                      <a:pt x="20264" y="0"/>
                    </a:moveTo>
                    <a:lnTo>
                      <a:pt x="9704" y="1905"/>
                    </a:lnTo>
                    <a:lnTo>
                      <a:pt x="0" y="6489"/>
                    </a:lnTo>
                    <a:lnTo>
                      <a:pt x="10561" y="4572"/>
                    </a:lnTo>
                    <a:lnTo>
                      <a:pt x="202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7366503" y="426902"/>
                <a:ext cx="390944" cy="759744"/>
              </a:xfrm>
              <a:custGeom>
                <a:avLst/>
                <a:gdLst/>
                <a:ahLst/>
                <a:cxnLst/>
                <a:rect l="l" t="t" r="r" b="b"/>
                <a:pathLst>
                  <a:path w="12217" h="23742" extrusionOk="0">
                    <a:moveTo>
                      <a:pt x="12216" y="0"/>
                    </a:moveTo>
                    <a:lnTo>
                      <a:pt x="4870" y="11228"/>
                    </a:lnTo>
                    <a:lnTo>
                      <a:pt x="0" y="23741"/>
                    </a:lnTo>
                    <a:lnTo>
                      <a:pt x="7358" y="12514"/>
                    </a:lnTo>
                    <a:lnTo>
                      <a:pt x="12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7216391" y="628822"/>
                <a:ext cx="691552" cy="355904"/>
              </a:xfrm>
              <a:custGeom>
                <a:avLst/>
                <a:gdLst/>
                <a:ahLst/>
                <a:cxnLst/>
                <a:rect l="l" t="t" r="r" b="b"/>
                <a:pathLst>
                  <a:path w="21611" h="11122" extrusionOk="0">
                    <a:moveTo>
                      <a:pt x="0" y="1"/>
                    </a:moveTo>
                    <a:lnTo>
                      <a:pt x="10156" y="6811"/>
                    </a:lnTo>
                    <a:lnTo>
                      <a:pt x="21610" y="11121"/>
                    </a:lnTo>
                    <a:lnTo>
                      <a:pt x="11442" y="43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Graphique 2">
            <a:extLst>
              <a:ext uri="{FF2B5EF4-FFF2-40B4-BE49-F238E27FC236}">
                <a16:creationId xmlns:a16="http://schemas.microsoft.com/office/drawing/2014/main" id="{37116A33-0E81-49E5-A076-819983754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163" y="212535"/>
            <a:ext cx="1651374" cy="542422"/>
          </a:xfrm>
          <a:prstGeom prst="rect">
            <a:avLst/>
          </a:prstGeom>
        </p:spPr>
      </p:pic>
      <p:sp>
        <p:nvSpPr>
          <p:cNvPr id="283" name="Google Shape;950;p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8E8003-4190-4E60-ACE0-113A3AA9FE69}"/>
              </a:ext>
            </a:extLst>
          </p:cNvPr>
          <p:cNvSpPr/>
          <p:nvPr/>
        </p:nvSpPr>
        <p:spPr>
          <a:xfrm>
            <a:off x="1971675" y="3777470"/>
            <a:ext cx="1425115" cy="627214"/>
          </a:xfrm>
          <a:custGeom>
            <a:avLst/>
            <a:gdLst/>
            <a:ahLst/>
            <a:cxnLst/>
            <a:rect l="l" t="t" r="r" b="b"/>
            <a:pathLst>
              <a:path w="120339" h="52963" extrusionOk="0">
                <a:moveTo>
                  <a:pt x="3678" y="0"/>
                </a:moveTo>
                <a:cubicBezTo>
                  <a:pt x="1662" y="0"/>
                  <a:pt x="1" y="1661"/>
                  <a:pt x="1" y="3677"/>
                </a:cubicBezTo>
                <a:lnTo>
                  <a:pt x="1" y="49227"/>
                </a:lnTo>
                <a:cubicBezTo>
                  <a:pt x="1" y="51302"/>
                  <a:pt x="1662" y="52963"/>
                  <a:pt x="3678" y="52963"/>
                </a:cubicBezTo>
                <a:lnTo>
                  <a:pt x="95429" y="52963"/>
                </a:lnTo>
                <a:cubicBezTo>
                  <a:pt x="96200" y="52963"/>
                  <a:pt x="96912" y="52489"/>
                  <a:pt x="97267" y="51777"/>
                </a:cubicBezTo>
                <a:lnTo>
                  <a:pt x="99462" y="47329"/>
                </a:lnTo>
                <a:lnTo>
                  <a:pt x="101716" y="51777"/>
                </a:lnTo>
                <a:cubicBezTo>
                  <a:pt x="102071" y="52489"/>
                  <a:pt x="102783" y="52963"/>
                  <a:pt x="103554" y="52963"/>
                </a:cubicBezTo>
                <a:lnTo>
                  <a:pt x="116602" y="52963"/>
                </a:lnTo>
                <a:cubicBezTo>
                  <a:pt x="118678" y="52963"/>
                  <a:pt x="120339" y="51302"/>
                  <a:pt x="120339" y="49227"/>
                </a:cubicBezTo>
                <a:lnTo>
                  <a:pt x="120339" y="3677"/>
                </a:lnTo>
                <a:cubicBezTo>
                  <a:pt x="120279" y="1661"/>
                  <a:pt x="118678" y="0"/>
                  <a:pt x="116602" y="0"/>
                </a:cubicBezTo>
                <a:lnTo>
                  <a:pt x="24851" y="0"/>
                </a:lnTo>
                <a:cubicBezTo>
                  <a:pt x="24080" y="0"/>
                  <a:pt x="23428" y="415"/>
                  <a:pt x="23013" y="1127"/>
                </a:cubicBezTo>
                <a:lnTo>
                  <a:pt x="20818" y="5575"/>
                </a:lnTo>
                <a:lnTo>
                  <a:pt x="18565" y="1127"/>
                </a:lnTo>
                <a:cubicBezTo>
                  <a:pt x="18209" y="415"/>
                  <a:pt x="17556" y="0"/>
                  <a:pt x="16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47625" dir="3000000" algn="bl" rotWithShape="0">
              <a:schemeClr val="accent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  <a:latin typeface="Pirata One"/>
                <a:sym typeface="Pirata One"/>
              </a:rPr>
              <a:t>CHRIQUI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84" name="Google Shape;950;p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D65EAF-0EEC-4819-A2EB-C90728D7C0C5}"/>
              </a:ext>
            </a:extLst>
          </p:cNvPr>
          <p:cNvSpPr/>
          <p:nvPr/>
        </p:nvSpPr>
        <p:spPr>
          <a:xfrm>
            <a:off x="3118626" y="2858227"/>
            <a:ext cx="1425115" cy="627214"/>
          </a:xfrm>
          <a:custGeom>
            <a:avLst/>
            <a:gdLst/>
            <a:ahLst/>
            <a:cxnLst/>
            <a:rect l="l" t="t" r="r" b="b"/>
            <a:pathLst>
              <a:path w="120339" h="52963" extrusionOk="0">
                <a:moveTo>
                  <a:pt x="3678" y="0"/>
                </a:moveTo>
                <a:cubicBezTo>
                  <a:pt x="1662" y="0"/>
                  <a:pt x="1" y="1661"/>
                  <a:pt x="1" y="3677"/>
                </a:cubicBezTo>
                <a:lnTo>
                  <a:pt x="1" y="49227"/>
                </a:lnTo>
                <a:cubicBezTo>
                  <a:pt x="1" y="51302"/>
                  <a:pt x="1662" y="52963"/>
                  <a:pt x="3678" y="52963"/>
                </a:cubicBezTo>
                <a:lnTo>
                  <a:pt x="95429" y="52963"/>
                </a:lnTo>
                <a:cubicBezTo>
                  <a:pt x="96200" y="52963"/>
                  <a:pt x="96912" y="52489"/>
                  <a:pt x="97267" y="51777"/>
                </a:cubicBezTo>
                <a:lnTo>
                  <a:pt x="99462" y="47329"/>
                </a:lnTo>
                <a:lnTo>
                  <a:pt x="101716" y="51777"/>
                </a:lnTo>
                <a:cubicBezTo>
                  <a:pt x="102071" y="52489"/>
                  <a:pt x="102783" y="52963"/>
                  <a:pt x="103554" y="52963"/>
                </a:cubicBezTo>
                <a:lnTo>
                  <a:pt x="116602" y="52963"/>
                </a:lnTo>
                <a:cubicBezTo>
                  <a:pt x="118678" y="52963"/>
                  <a:pt x="120339" y="51302"/>
                  <a:pt x="120339" y="49227"/>
                </a:cubicBezTo>
                <a:lnTo>
                  <a:pt x="120339" y="3677"/>
                </a:lnTo>
                <a:cubicBezTo>
                  <a:pt x="120279" y="1661"/>
                  <a:pt x="118678" y="0"/>
                  <a:pt x="116602" y="0"/>
                </a:cubicBezTo>
                <a:lnTo>
                  <a:pt x="24851" y="0"/>
                </a:lnTo>
                <a:cubicBezTo>
                  <a:pt x="24080" y="0"/>
                  <a:pt x="23428" y="415"/>
                  <a:pt x="23013" y="1127"/>
                </a:cubicBezTo>
                <a:lnTo>
                  <a:pt x="20818" y="5575"/>
                </a:lnTo>
                <a:lnTo>
                  <a:pt x="18565" y="1127"/>
                </a:lnTo>
                <a:cubicBezTo>
                  <a:pt x="18209" y="415"/>
                  <a:pt x="17556" y="0"/>
                  <a:pt x="16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47625" dir="3000000" algn="bl" rotWithShape="0">
              <a:schemeClr val="accent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  <a:latin typeface="Pirata One"/>
                <a:sym typeface="Pirata One"/>
              </a:rPr>
              <a:t>DA CRUZ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86C703-09EB-4EFB-B899-B96413C2C1B5}"/>
              </a:ext>
            </a:extLst>
          </p:cNvPr>
          <p:cNvSpPr txBox="1"/>
          <p:nvPr/>
        </p:nvSpPr>
        <p:spPr>
          <a:xfrm>
            <a:off x="4080935" y="4739587"/>
            <a:ext cx="4647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Fira Sans" panose="020B0503050000020004" pitchFamily="34" charset="0"/>
              </a:rPr>
              <a:t>Année 2021-2022 | Licence Informatique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68E7C3-9529-43A3-8DF8-C80E8387F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751" y="883888"/>
            <a:ext cx="4509300" cy="3917341"/>
          </a:xfrm>
        </p:spPr>
        <p:txBody>
          <a:bodyPr/>
          <a:lstStyle/>
          <a:p>
            <a:r>
              <a:rPr lang="fr-FR" sz="1800" dirty="0"/>
              <a:t>Carte d’exploration représentée par une image.</a:t>
            </a:r>
          </a:p>
          <a:p>
            <a:endParaRPr lang="fr-FR" dirty="0"/>
          </a:p>
          <a:p>
            <a:r>
              <a:rPr lang="fr-FR" sz="1800" dirty="0"/>
              <a:t>Carte quadrillée et contenant 3 types d’éléments générés aléatoirement :</a:t>
            </a:r>
          </a:p>
          <a:p>
            <a:pPr lvl="1"/>
            <a:r>
              <a:rPr lang="fr-FR" sz="1800" dirty="0"/>
              <a:t>Les explorateurs </a:t>
            </a:r>
          </a:p>
          <a:p>
            <a:pPr lvl="1"/>
            <a:r>
              <a:rPr lang="fr-FR" sz="1800" dirty="0"/>
              <a:t>Les coffres</a:t>
            </a:r>
          </a:p>
          <a:p>
            <a:pPr lvl="1"/>
            <a:r>
              <a:rPr lang="fr-FR" sz="1800" dirty="0"/>
              <a:t>Les monstres (ennemis)</a:t>
            </a:r>
          </a:p>
          <a:p>
            <a:pPr lvl="1"/>
            <a:r>
              <a:rPr lang="fr-FR" sz="1800" dirty="0"/>
              <a:t>Les montagnes (obstacles)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7075B76-0297-43A1-B40F-1942F31B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400" y="43581"/>
            <a:ext cx="5953200" cy="773400"/>
          </a:xfrm>
        </p:spPr>
        <p:txBody>
          <a:bodyPr/>
          <a:lstStyle/>
          <a:p>
            <a:r>
              <a:rPr lang="fr-FR" dirty="0"/>
              <a:t>Carte d’exploration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7B3BD3-1551-44FF-8E41-A20C4A21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46" y="1219201"/>
            <a:ext cx="3165014" cy="3149705"/>
          </a:xfrm>
          <a:prstGeom prst="rect">
            <a:avLst/>
          </a:prstGeom>
        </p:spPr>
      </p:pic>
      <p:sp>
        <p:nvSpPr>
          <p:cNvPr id="7" name="Google Shape;1202;p35">
            <a:extLst>
              <a:ext uri="{FF2B5EF4-FFF2-40B4-BE49-F238E27FC236}">
                <a16:creationId xmlns:a16="http://schemas.microsoft.com/office/drawing/2014/main" id="{57519B9D-FE9D-4F64-BB23-C455A62E8DD7}"/>
              </a:ext>
            </a:extLst>
          </p:cNvPr>
          <p:cNvSpPr/>
          <p:nvPr/>
        </p:nvSpPr>
        <p:spPr>
          <a:xfrm rot="-8256229">
            <a:off x="463544" y="4271819"/>
            <a:ext cx="429703" cy="442386"/>
          </a:xfrm>
          <a:custGeom>
            <a:avLst/>
            <a:gdLst/>
            <a:ahLst/>
            <a:cxnLst/>
            <a:rect l="l" t="t" r="r" b="b"/>
            <a:pathLst>
              <a:path w="3659" h="3767" extrusionOk="0">
                <a:moveTo>
                  <a:pt x="1282" y="1"/>
                </a:moveTo>
                <a:lnTo>
                  <a:pt x="742" y="51"/>
                </a:lnTo>
                <a:cubicBezTo>
                  <a:pt x="742" y="51"/>
                  <a:pt x="1037" y="893"/>
                  <a:pt x="1332" y="1779"/>
                </a:cubicBezTo>
                <a:cubicBezTo>
                  <a:pt x="677" y="2089"/>
                  <a:pt x="101" y="2348"/>
                  <a:pt x="0" y="2362"/>
                </a:cubicBezTo>
                <a:lnTo>
                  <a:pt x="209" y="3291"/>
                </a:lnTo>
                <a:lnTo>
                  <a:pt x="1570" y="2485"/>
                </a:lnTo>
                <a:cubicBezTo>
                  <a:pt x="1779" y="3126"/>
                  <a:pt x="1952" y="3673"/>
                  <a:pt x="1952" y="3767"/>
                </a:cubicBezTo>
                <a:lnTo>
                  <a:pt x="2902" y="3673"/>
                </a:lnTo>
                <a:lnTo>
                  <a:pt x="2211" y="2103"/>
                </a:lnTo>
                <a:lnTo>
                  <a:pt x="3658" y="1239"/>
                </a:lnTo>
                <a:lnTo>
                  <a:pt x="3543" y="713"/>
                </a:lnTo>
                <a:cubicBezTo>
                  <a:pt x="3543" y="713"/>
                  <a:pt x="2765" y="1095"/>
                  <a:pt x="1937" y="1491"/>
                </a:cubicBezTo>
                <a:lnTo>
                  <a:pt x="128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81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138B23A-B0B1-40F4-9255-2389C5AE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942" y="72515"/>
            <a:ext cx="6598116" cy="1041000"/>
          </a:xfrm>
        </p:spPr>
        <p:txBody>
          <a:bodyPr/>
          <a:lstStyle/>
          <a:p>
            <a:r>
              <a:rPr lang="fr-FR" dirty="0"/>
              <a:t>Les Stratégies d’exploration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8B3013-F840-480F-ABD3-33223558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6983" y="1113516"/>
            <a:ext cx="5237018" cy="3387984"/>
          </a:xfrm>
        </p:spPr>
        <p:txBody>
          <a:bodyPr/>
          <a:lstStyle/>
          <a:p>
            <a:pPr algn="l"/>
            <a:r>
              <a:rPr lang="fr-FR" sz="1800" dirty="0"/>
              <a:t>Choix possible entre 3 stratégies avant chaque partie :</a:t>
            </a:r>
          </a:p>
          <a:p>
            <a:pPr lvl="1" algn="l"/>
            <a:r>
              <a:rPr lang="fr-FR" sz="1800" b="1" dirty="0"/>
              <a:t>Aventurière</a:t>
            </a:r>
            <a:r>
              <a:rPr lang="fr-FR" sz="1800" dirty="0"/>
              <a:t> : L’explorateur peut escalader les obstacles.</a:t>
            </a:r>
          </a:p>
          <a:p>
            <a:pPr lvl="1" algn="l"/>
            <a:r>
              <a:rPr lang="fr-FR" sz="1800" b="1" dirty="0"/>
              <a:t>Offensive </a:t>
            </a:r>
            <a:r>
              <a:rPr lang="fr-FR" sz="1800" dirty="0"/>
              <a:t>: L’explorateur est armé d’une épée.</a:t>
            </a:r>
          </a:p>
          <a:p>
            <a:pPr lvl="1" algn="l"/>
            <a:r>
              <a:rPr lang="fr-FR" sz="1800" b="1" dirty="0"/>
              <a:t>Défensive</a:t>
            </a:r>
            <a:r>
              <a:rPr lang="fr-FR" sz="1800" dirty="0"/>
              <a:t> : L’explorateur est équipé d’un bouclier.</a:t>
            </a:r>
          </a:p>
          <a:p>
            <a:pPr lvl="1" algn="l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11" name="Google Shape;2257;p48">
            <a:extLst>
              <a:ext uri="{FF2B5EF4-FFF2-40B4-BE49-F238E27FC236}">
                <a16:creationId xmlns:a16="http://schemas.microsoft.com/office/drawing/2014/main" id="{CC9E8111-01B1-4651-80CB-5C63AEF91D9D}"/>
              </a:ext>
            </a:extLst>
          </p:cNvPr>
          <p:cNvGrpSpPr/>
          <p:nvPr/>
        </p:nvGrpSpPr>
        <p:grpSpPr>
          <a:xfrm rot="-947677">
            <a:off x="1447769" y="1130895"/>
            <a:ext cx="597952" cy="578874"/>
            <a:chOff x="-1241687" y="1182283"/>
            <a:chExt cx="720480" cy="684288"/>
          </a:xfrm>
        </p:grpSpPr>
        <p:sp>
          <p:nvSpPr>
            <p:cNvPr id="12" name="Google Shape;2258;p48">
              <a:extLst>
                <a:ext uri="{FF2B5EF4-FFF2-40B4-BE49-F238E27FC236}">
                  <a16:creationId xmlns:a16="http://schemas.microsoft.com/office/drawing/2014/main" id="{020B5383-19C0-4710-BEF6-468BD6226585}"/>
                </a:ext>
              </a:extLst>
            </p:cNvPr>
            <p:cNvSpPr/>
            <p:nvPr/>
          </p:nvSpPr>
          <p:spPr>
            <a:xfrm>
              <a:off x="-1241687" y="1297323"/>
              <a:ext cx="720480" cy="444288"/>
            </a:xfrm>
            <a:custGeom>
              <a:avLst/>
              <a:gdLst/>
              <a:ahLst/>
              <a:cxnLst/>
              <a:rect l="l" t="t" r="r" b="b"/>
              <a:pathLst>
                <a:path w="22515" h="13884" extrusionOk="0">
                  <a:moveTo>
                    <a:pt x="18729" y="1"/>
                  </a:moveTo>
                  <a:cubicBezTo>
                    <a:pt x="17800" y="1120"/>
                    <a:pt x="0" y="11717"/>
                    <a:pt x="0" y="11717"/>
                  </a:cubicBezTo>
                  <a:lnTo>
                    <a:pt x="2179" y="13884"/>
                  </a:lnTo>
                  <a:lnTo>
                    <a:pt x="22515" y="3871"/>
                  </a:lnTo>
                  <a:lnTo>
                    <a:pt x="18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59;p48">
              <a:extLst>
                <a:ext uri="{FF2B5EF4-FFF2-40B4-BE49-F238E27FC236}">
                  <a16:creationId xmlns:a16="http://schemas.microsoft.com/office/drawing/2014/main" id="{2334161E-B3DD-4030-8216-722D38337E3F}"/>
                </a:ext>
              </a:extLst>
            </p:cNvPr>
            <p:cNvSpPr/>
            <p:nvPr/>
          </p:nvSpPr>
          <p:spPr>
            <a:xfrm>
              <a:off x="-1126647" y="1182283"/>
              <a:ext cx="506016" cy="684288"/>
            </a:xfrm>
            <a:custGeom>
              <a:avLst/>
              <a:gdLst/>
              <a:ahLst/>
              <a:cxnLst/>
              <a:rect l="l" t="t" r="r" b="b"/>
              <a:pathLst>
                <a:path w="15813" h="21384" extrusionOk="0">
                  <a:moveTo>
                    <a:pt x="1894" y="0"/>
                  </a:moveTo>
                  <a:lnTo>
                    <a:pt x="1" y="2417"/>
                  </a:lnTo>
                  <a:lnTo>
                    <a:pt x="12431" y="21384"/>
                  </a:lnTo>
                  <a:lnTo>
                    <a:pt x="15812" y="17157"/>
                  </a:lnTo>
                  <a:cubicBezTo>
                    <a:pt x="14586" y="16371"/>
                    <a:pt x="1894" y="0"/>
                    <a:pt x="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" name="Image 49">
            <a:extLst>
              <a:ext uri="{FF2B5EF4-FFF2-40B4-BE49-F238E27FC236}">
                <a16:creationId xmlns:a16="http://schemas.microsoft.com/office/drawing/2014/main" id="{6821C23E-4017-43F4-A954-A2F66A6A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" y="1794806"/>
            <a:ext cx="4345501" cy="25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F1A23-A10A-4F5E-91C2-D89F637F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984" y="73303"/>
            <a:ext cx="3272032" cy="1041000"/>
          </a:xfrm>
        </p:spPr>
        <p:txBody>
          <a:bodyPr/>
          <a:lstStyle/>
          <a:p>
            <a:r>
              <a:rPr lang="fr-FR" dirty="0"/>
              <a:t>Exploration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A771D0F-4926-45C6-96FA-2EF36A056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" y="1107860"/>
            <a:ext cx="5735705" cy="3383340"/>
          </a:xfrm>
        </p:spPr>
        <p:txBody>
          <a:bodyPr/>
          <a:lstStyle/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fr-FR" dirty="0"/>
              <a:t>Chaque explorateur se déplace tour par tour en direction des trésors</a:t>
            </a:r>
            <a:r>
              <a:rPr lang="fr-FR" sz="20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La rencontre avec un monstre dépend de la stratégie :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fr-FR" sz="1800" dirty="0"/>
              <a:t>L’explorateur peut mourir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fr-FR" sz="1800" dirty="0"/>
              <a:t>Le monstre peut mourir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Une fois un trésor atteint, le joueur gagne l’or du trésor et l’explorateur s’arrête et attend ses compagnons explorateurs.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882650" lvl="1" indent="-2857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13" name="Google Shape;2712;p52">
            <a:extLst>
              <a:ext uri="{FF2B5EF4-FFF2-40B4-BE49-F238E27FC236}">
                <a16:creationId xmlns:a16="http://schemas.microsoft.com/office/drawing/2014/main" id="{3217FC95-BD9D-42DF-9F43-F2E0B7E711C6}"/>
              </a:ext>
            </a:extLst>
          </p:cNvPr>
          <p:cNvGrpSpPr/>
          <p:nvPr/>
        </p:nvGrpSpPr>
        <p:grpSpPr>
          <a:xfrm>
            <a:off x="7934409" y="2499676"/>
            <a:ext cx="635357" cy="635357"/>
            <a:chOff x="3922789" y="109320"/>
            <a:chExt cx="683400" cy="683400"/>
          </a:xfrm>
        </p:grpSpPr>
        <p:sp>
          <p:nvSpPr>
            <p:cNvPr id="14" name="Google Shape;2713;p52">
              <a:extLst>
                <a:ext uri="{FF2B5EF4-FFF2-40B4-BE49-F238E27FC236}">
                  <a16:creationId xmlns:a16="http://schemas.microsoft.com/office/drawing/2014/main" id="{7139BE01-BC9A-40BC-AB70-33B9D93D3313}"/>
                </a:ext>
              </a:extLst>
            </p:cNvPr>
            <p:cNvSpPr/>
            <p:nvPr/>
          </p:nvSpPr>
          <p:spPr>
            <a:xfrm rot="1625691">
              <a:off x="4010573" y="197103"/>
              <a:ext cx="507833" cy="5078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14;p52">
              <a:extLst>
                <a:ext uri="{FF2B5EF4-FFF2-40B4-BE49-F238E27FC236}">
                  <a16:creationId xmlns:a16="http://schemas.microsoft.com/office/drawing/2014/main" id="{E008CB4B-76D2-41BB-A1ED-C3E831DF11BC}"/>
                </a:ext>
              </a:extLst>
            </p:cNvPr>
            <p:cNvSpPr/>
            <p:nvPr/>
          </p:nvSpPr>
          <p:spPr>
            <a:xfrm rot="1625197">
              <a:off x="4065546" y="251973"/>
              <a:ext cx="397947" cy="3979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2715;p52">
              <a:extLst>
                <a:ext uri="{FF2B5EF4-FFF2-40B4-BE49-F238E27FC236}">
                  <a16:creationId xmlns:a16="http://schemas.microsoft.com/office/drawing/2014/main" id="{6A4F97F5-C814-4198-9B9D-E4293C4494D7}"/>
                </a:ext>
              </a:extLst>
            </p:cNvPr>
            <p:cNvGrpSpPr/>
            <p:nvPr/>
          </p:nvGrpSpPr>
          <p:grpSpPr>
            <a:xfrm rot="1625114">
              <a:off x="4079249" y="423580"/>
              <a:ext cx="368338" cy="58798"/>
              <a:chOff x="4083986" y="424038"/>
              <a:chExt cx="368350" cy="58800"/>
            </a:xfrm>
          </p:grpSpPr>
          <p:sp>
            <p:nvSpPr>
              <p:cNvPr id="18" name="Google Shape;2716;p52">
                <a:extLst>
                  <a:ext uri="{FF2B5EF4-FFF2-40B4-BE49-F238E27FC236}">
                    <a16:creationId xmlns:a16="http://schemas.microsoft.com/office/drawing/2014/main" id="{3E0B21F6-9E9D-4DF7-ADE1-06B76B046EEB}"/>
                  </a:ext>
                </a:extLst>
              </p:cNvPr>
              <p:cNvSpPr/>
              <p:nvPr/>
            </p:nvSpPr>
            <p:spPr>
              <a:xfrm rot="-5400000" flipH="1">
                <a:off x="4141136" y="366888"/>
                <a:ext cx="58800" cy="1731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17;p52">
                <a:extLst>
                  <a:ext uri="{FF2B5EF4-FFF2-40B4-BE49-F238E27FC236}">
                    <a16:creationId xmlns:a16="http://schemas.microsoft.com/office/drawing/2014/main" id="{3D93BD7C-4A8E-4509-BBC1-0E2E83949BD2}"/>
                  </a:ext>
                </a:extLst>
              </p:cNvPr>
              <p:cNvSpPr/>
              <p:nvPr/>
            </p:nvSpPr>
            <p:spPr>
              <a:xfrm rot="5400000">
                <a:off x="4336386" y="366888"/>
                <a:ext cx="58800" cy="1731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2718;p52">
              <a:extLst>
                <a:ext uri="{FF2B5EF4-FFF2-40B4-BE49-F238E27FC236}">
                  <a16:creationId xmlns:a16="http://schemas.microsoft.com/office/drawing/2014/main" id="{A4308971-6A66-4A78-9D77-439B0AC5795D}"/>
                </a:ext>
              </a:extLst>
            </p:cNvPr>
            <p:cNvSpPr/>
            <p:nvPr/>
          </p:nvSpPr>
          <p:spPr>
            <a:xfrm rot="1623036">
              <a:off x="4217071" y="403468"/>
              <a:ext cx="94992" cy="9499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182;p70">
            <a:extLst>
              <a:ext uri="{FF2B5EF4-FFF2-40B4-BE49-F238E27FC236}">
                <a16:creationId xmlns:a16="http://schemas.microsoft.com/office/drawing/2014/main" id="{108A1EF5-6F1F-4F3B-9992-9471E6AFD9AA}"/>
              </a:ext>
            </a:extLst>
          </p:cNvPr>
          <p:cNvGrpSpPr/>
          <p:nvPr/>
        </p:nvGrpSpPr>
        <p:grpSpPr>
          <a:xfrm rot="-3893251">
            <a:off x="7481595" y="4259834"/>
            <a:ext cx="495716" cy="492287"/>
            <a:chOff x="-1241687" y="1182283"/>
            <a:chExt cx="720480" cy="684288"/>
          </a:xfrm>
        </p:grpSpPr>
        <p:sp>
          <p:nvSpPr>
            <p:cNvPr id="21" name="Google Shape;4183;p70">
              <a:extLst>
                <a:ext uri="{FF2B5EF4-FFF2-40B4-BE49-F238E27FC236}">
                  <a16:creationId xmlns:a16="http://schemas.microsoft.com/office/drawing/2014/main" id="{BF70DE13-B2AE-4CC8-ACD9-392EBC6337BB}"/>
                </a:ext>
              </a:extLst>
            </p:cNvPr>
            <p:cNvSpPr/>
            <p:nvPr/>
          </p:nvSpPr>
          <p:spPr>
            <a:xfrm>
              <a:off x="-1241687" y="1297323"/>
              <a:ext cx="720480" cy="444288"/>
            </a:xfrm>
            <a:custGeom>
              <a:avLst/>
              <a:gdLst/>
              <a:ahLst/>
              <a:cxnLst/>
              <a:rect l="l" t="t" r="r" b="b"/>
              <a:pathLst>
                <a:path w="22515" h="13884" extrusionOk="0">
                  <a:moveTo>
                    <a:pt x="18729" y="1"/>
                  </a:moveTo>
                  <a:cubicBezTo>
                    <a:pt x="17800" y="1120"/>
                    <a:pt x="0" y="11717"/>
                    <a:pt x="0" y="11717"/>
                  </a:cubicBezTo>
                  <a:lnTo>
                    <a:pt x="2179" y="13884"/>
                  </a:lnTo>
                  <a:lnTo>
                    <a:pt x="22515" y="3871"/>
                  </a:lnTo>
                  <a:lnTo>
                    <a:pt x="18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84;p70">
              <a:extLst>
                <a:ext uri="{FF2B5EF4-FFF2-40B4-BE49-F238E27FC236}">
                  <a16:creationId xmlns:a16="http://schemas.microsoft.com/office/drawing/2014/main" id="{DE068AC1-490A-4C91-99D9-A239790ADFED}"/>
                </a:ext>
              </a:extLst>
            </p:cNvPr>
            <p:cNvSpPr/>
            <p:nvPr/>
          </p:nvSpPr>
          <p:spPr>
            <a:xfrm>
              <a:off x="-1126647" y="1182283"/>
              <a:ext cx="506016" cy="684288"/>
            </a:xfrm>
            <a:custGeom>
              <a:avLst/>
              <a:gdLst/>
              <a:ahLst/>
              <a:cxnLst/>
              <a:rect l="l" t="t" r="r" b="b"/>
              <a:pathLst>
                <a:path w="15813" h="21384" extrusionOk="0">
                  <a:moveTo>
                    <a:pt x="1894" y="0"/>
                  </a:moveTo>
                  <a:lnTo>
                    <a:pt x="1" y="2417"/>
                  </a:lnTo>
                  <a:lnTo>
                    <a:pt x="12431" y="21384"/>
                  </a:lnTo>
                  <a:lnTo>
                    <a:pt x="15812" y="17157"/>
                  </a:lnTo>
                  <a:cubicBezTo>
                    <a:pt x="14586" y="16371"/>
                    <a:pt x="1894" y="0"/>
                    <a:pt x="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664867A0-16F1-4D3A-8D52-118D2DB3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29" y="1114303"/>
            <a:ext cx="3143895" cy="312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2CE39CD-6911-4070-904A-E75B67DA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152" y="74688"/>
            <a:ext cx="5195696" cy="751333"/>
          </a:xfrm>
        </p:spPr>
        <p:txBody>
          <a:bodyPr/>
          <a:lstStyle/>
          <a:p>
            <a:r>
              <a:rPr lang="fr-FR" dirty="0" err="1"/>
              <a:t>Multi-threading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A62AC0C-2AB8-416F-BAE1-6C56A8B7B63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049006" y="1257637"/>
            <a:ext cx="4195211" cy="2943225"/>
          </a:xfrm>
        </p:spPr>
        <p:txBody>
          <a:bodyPr/>
          <a:lstStyle/>
          <a:p>
            <a:pPr algn="l"/>
            <a:r>
              <a:rPr lang="fr-FR" dirty="0"/>
              <a:t>Explorateur : L’explorateur est un thread</a:t>
            </a:r>
          </a:p>
          <a:p>
            <a:pPr marL="101600" indent="0" algn="l">
              <a:buNone/>
            </a:pPr>
            <a:endParaRPr lang="fr-FR" dirty="0"/>
          </a:p>
          <a:p>
            <a:pPr algn="l"/>
            <a:r>
              <a:rPr lang="fr-FR" dirty="0"/>
              <a:t>Source partagée : Intersection de la carte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Attente -&gt; Notifier -&gt; Entrer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E696E4B-26C0-4D29-BCC5-6A13DBA4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5" y="1191575"/>
            <a:ext cx="2797438" cy="27974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B4FA79A0-71EF-4169-A466-422DA7E87AD9}"/>
              </a:ext>
            </a:extLst>
          </p:cNvPr>
          <p:cNvSpPr txBox="1"/>
          <p:nvPr/>
        </p:nvSpPr>
        <p:spPr>
          <a:xfrm>
            <a:off x="2047167" y="3809045"/>
            <a:ext cx="1839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latin typeface="Fira Sans" panose="020B0503050000020004" pitchFamily="34" charset="0"/>
              </a:rPr>
              <a:t>Cycle de vie d’un thread</a:t>
            </a:r>
          </a:p>
        </p:txBody>
      </p:sp>
      <p:grpSp>
        <p:nvGrpSpPr>
          <p:cNvPr id="26" name="Google Shape;3573;p64">
            <a:extLst>
              <a:ext uri="{FF2B5EF4-FFF2-40B4-BE49-F238E27FC236}">
                <a16:creationId xmlns:a16="http://schemas.microsoft.com/office/drawing/2014/main" id="{41A1A353-6161-408F-B5A1-DA62D58B1174}"/>
              </a:ext>
            </a:extLst>
          </p:cNvPr>
          <p:cNvGrpSpPr/>
          <p:nvPr/>
        </p:nvGrpSpPr>
        <p:grpSpPr>
          <a:xfrm>
            <a:off x="1411809" y="4183076"/>
            <a:ext cx="635357" cy="635357"/>
            <a:chOff x="3922789" y="109320"/>
            <a:chExt cx="683400" cy="683400"/>
          </a:xfrm>
        </p:grpSpPr>
        <p:sp>
          <p:nvSpPr>
            <p:cNvPr id="27" name="Google Shape;3574;p64">
              <a:extLst>
                <a:ext uri="{FF2B5EF4-FFF2-40B4-BE49-F238E27FC236}">
                  <a16:creationId xmlns:a16="http://schemas.microsoft.com/office/drawing/2014/main" id="{409829AD-E213-4D1A-9B7F-EF5A8793C79B}"/>
                </a:ext>
              </a:extLst>
            </p:cNvPr>
            <p:cNvSpPr/>
            <p:nvPr/>
          </p:nvSpPr>
          <p:spPr>
            <a:xfrm rot="1625691">
              <a:off x="4010573" y="197103"/>
              <a:ext cx="507833" cy="5078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75;p64">
              <a:extLst>
                <a:ext uri="{FF2B5EF4-FFF2-40B4-BE49-F238E27FC236}">
                  <a16:creationId xmlns:a16="http://schemas.microsoft.com/office/drawing/2014/main" id="{C8A4579E-B955-4C41-AE38-BE79C54AF667}"/>
                </a:ext>
              </a:extLst>
            </p:cNvPr>
            <p:cNvSpPr/>
            <p:nvPr/>
          </p:nvSpPr>
          <p:spPr>
            <a:xfrm rot="1625197">
              <a:off x="4065546" y="251973"/>
              <a:ext cx="397947" cy="3979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3576;p64">
              <a:extLst>
                <a:ext uri="{FF2B5EF4-FFF2-40B4-BE49-F238E27FC236}">
                  <a16:creationId xmlns:a16="http://schemas.microsoft.com/office/drawing/2014/main" id="{7D0AB62B-33CD-47ED-AC6F-57B4DAB46019}"/>
                </a:ext>
              </a:extLst>
            </p:cNvPr>
            <p:cNvGrpSpPr/>
            <p:nvPr/>
          </p:nvGrpSpPr>
          <p:grpSpPr>
            <a:xfrm rot="1625114">
              <a:off x="4079249" y="423580"/>
              <a:ext cx="368338" cy="58798"/>
              <a:chOff x="4083986" y="424038"/>
              <a:chExt cx="368350" cy="58800"/>
            </a:xfrm>
          </p:grpSpPr>
          <p:sp>
            <p:nvSpPr>
              <p:cNvPr id="31" name="Google Shape;3577;p64">
                <a:extLst>
                  <a:ext uri="{FF2B5EF4-FFF2-40B4-BE49-F238E27FC236}">
                    <a16:creationId xmlns:a16="http://schemas.microsoft.com/office/drawing/2014/main" id="{53E676AB-2039-413D-AAC9-29FB40E18610}"/>
                  </a:ext>
                </a:extLst>
              </p:cNvPr>
              <p:cNvSpPr/>
              <p:nvPr/>
            </p:nvSpPr>
            <p:spPr>
              <a:xfrm rot="-5400000" flipH="1">
                <a:off x="4141136" y="366888"/>
                <a:ext cx="58800" cy="1731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578;p64">
                <a:extLst>
                  <a:ext uri="{FF2B5EF4-FFF2-40B4-BE49-F238E27FC236}">
                    <a16:creationId xmlns:a16="http://schemas.microsoft.com/office/drawing/2014/main" id="{05B40D3D-F4D5-4FB5-B60D-FC43CB029344}"/>
                  </a:ext>
                </a:extLst>
              </p:cNvPr>
              <p:cNvSpPr/>
              <p:nvPr/>
            </p:nvSpPr>
            <p:spPr>
              <a:xfrm rot="5400000">
                <a:off x="4336386" y="366888"/>
                <a:ext cx="58800" cy="1731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3579;p64">
              <a:extLst>
                <a:ext uri="{FF2B5EF4-FFF2-40B4-BE49-F238E27FC236}">
                  <a16:creationId xmlns:a16="http://schemas.microsoft.com/office/drawing/2014/main" id="{6DE66507-1707-4FBB-90FF-D0C6CDF0938A}"/>
                </a:ext>
              </a:extLst>
            </p:cNvPr>
            <p:cNvSpPr/>
            <p:nvPr/>
          </p:nvSpPr>
          <p:spPr>
            <a:xfrm rot="1623036">
              <a:off x="4217071" y="403468"/>
              <a:ext cx="94992" cy="9499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570;p64">
            <a:extLst>
              <a:ext uri="{FF2B5EF4-FFF2-40B4-BE49-F238E27FC236}">
                <a16:creationId xmlns:a16="http://schemas.microsoft.com/office/drawing/2014/main" id="{A77CBC14-4E7A-4FC4-9A6B-1BFE1A7FCDDD}"/>
              </a:ext>
            </a:extLst>
          </p:cNvPr>
          <p:cNvGrpSpPr/>
          <p:nvPr/>
        </p:nvGrpSpPr>
        <p:grpSpPr>
          <a:xfrm rot="-3470671">
            <a:off x="8111813" y="4307765"/>
            <a:ext cx="533505" cy="529818"/>
            <a:chOff x="-1241687" y="1182283"/>
            <a:chExt cx="720480" cy="684288"/>
          </a:xfrm>
        </p:grpSpPr>
        <p:sp>
          <p:nvSpPr>
            <p:cNvPr id="34" name="Google Shape;3571;p64">
              <a:extLst>
                <a:ext uri="{FF2B5EF4-FFF2-40B4-BE49-F238E27FC236}">
                  <a16:creationId xmlns:a16="http://schemas.microsoft.com/office/drawing/2014/main" id="{53601712-3720-46DC-9AF1-784FAD14FD1F}"/>
                </a:ext>
              </a:extLst>
            </p:cNvPr>
            <p:cNvSpPr/>
            <p:nvPr/>
          </p:nvSpPr>
          <p:spPr>
            <a:xfrm>
              <a:off x="-1241687" y="1297323"/>
              <a:ext cx="720480" cy="444288"/>
            </a:xfrm>
            <a:custGeom>
              <a:avLst/>
              <a:gdLst/>
              <a:ahLst/>
              <a:cxnLst/>
              <a:rect l="l" t="t" r="r" b="b"/>
              <a:pathLst>
                <a:path w="22515" h="13884" extrusionOk="0">
                  <a:moveTo>
                    <a:pt x="18729" y="1"/>
                  </a:moveTo>
                  <a:cubicBezTo>
                    <a:pt x="17800" y="1120"/>
                    <a:pt x="0" y="11717"/>
                    <a:pt x="0" y="11717"/>
                  </a:cubicBezTo>
                  <a:lnTo>
                    <a:pt x="2179" y="13884"/>
                  </a:lnTo>
                  <a:lnTo>
                    <a:pt x="22515" y="3871"/>
                  </a:lnTo>
                  <a:lnTo>
                    <a:pt x="18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72;p64">
              <a:extLst>
                <a:ext uri="{FF2B5EF4-FFF2-40B4-BE49-F238E27FC236}">
                  <a16:creationId xmlns:a16="http://schemas.microsoft.com/office/drawing/2014/main" id="{02FA69FF-655B-4A9D-9FD8-4B5BD40B0A04}"/>
                </a:ext>
              </a:extLst>
            </p:cNvPr>
            <p:cNvSpPr/>
            <p:nvPr/>
          </p:nvSpPr>
          <p:spPr>
            <a:xfrm>
              <a:off x="-1126647" y="1182283"/>
              <a:ext cx="506016" cy="684288"/>
            </a:xfrm>
            <a:custGeom>
              <a:avLst/>
              <a:gdLst/>
              <a:ahLst/>
              <a:cxnLst/>
              <a:rect l="l" t="t" r="r" b="b"/>
              <a:pathLst>
                <a:path w="15813" h="21384" extrusionOk="0">
                  <a:moveTo>
                    <a:pt x="1894" y="0"/>
                  </a:moveTo>
                  <a:lnTo>
                    <a:pt x="1" y="2417"/>
                  </a:lnTo>
                  <a:lnTo>
                    <a:pt x="12431" y="21384"/>
                  </a:lnTo>
                  <a:lnTo>
                    <a:pt x="15812" y="17157"/>
                  </a:lnTo>
                  <a:cubicBezTo>
                    <a:pt x="14586" y="16371"/>
                    <a:pt x="1894" y="0"/>
                    <a:pt x="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580;p64">
            <a:extLst>
              <a:ext uri="{FF2B5EF4-FFF2-40B4-BE49-F238E27FC236}">
                <a16:creationId xmlns:a16="http://schemas.microsoft.com/office/drawing/2014/main" id="{38E99186-2EAC-4830-8F89-E9518AE08A90}"/>
              </a:ext>
            </a:extLst>
          </p:cNvPr>
          <p:cNvGrpSpPr/>
          <p:nvPr/>
        </p:nvGrpSpPr>
        <p:grpSpPr>
          <a:xfrm rot="1174436">
            <a:off x="799922" y="1026263"/>
            <a:ext cx="509807" cy="508815"/>
            <a:chOff x="-1158200" y="1575175"/>
            <a:chExt cx="491503" cy="490546"/>
          </a:xfrm>
        </p:grpSpPr>
        <p:sp>
          <p:nvSpPr>
            <p:cNvPr id="37" name="Google Shape;3581;p64">
              <a:extLst>
                <a:ext uri="{FF2B5EF4-FFF2-40B4-BE49-F238E27FC236}">
                  <a16:creationId xmlns:a16="http://schemas.microsoft.com/office/drawing/2014/main" id="{294760BF-A6E1-4571-B49C-DDCCC7CE305F}"/>
                </a:ext>
              </a:extLst>
            </p:cNvPr>
            <p:cNvSpPr/>
            <p:nvPr/>
          </p:nvSpPr>
          <p:spPr>
            <a:xfrm>
              <a:off x="-1158200" y="1575175"/>
              <a:ext cx="491503" cy="490546"/>
            </a:xfrm>
            <a:custGeom>
              <a:avLst/>
              <a:gdLst/>
              <a:ahLst/>
              <a:cxnLst/>
              <a:rect l="l" t="t" r="r" b="b"/>
              <a:pathLst>
                <a:path w="5466" h="5454" extrusionOk="0">
                  <a:moveTo>
                    <a:pt x="2727" y="0"/>
                  </a:moveTo>
                  <a:cubicBezTo>
                    <a:pt x="1227" y="0"/>
                    <a:pt x="1" y="1215"/>
                    <a:pt x="1" y="2727"/>
                  </a:cubicBezTo>
                  <a:cubicBezTo>
                    <a:pt x="1" y="4239"/>
                    <a:pt x="1227" y="5453"/>
                    <a:pt x="2727" y="5453"/>
                  </a:cubicBezTo>
                  <a:cubicBezTo>
                    <a:pt x="4239" y="5453"/>
                    <a:pt x="5466" y="4239"/>
                    <a:pt x="5466" y="2727"/>
                  </a:cubicBezTo>
                  <a:cubicBezTo>
                    <a:pt x="5466" y="1215"/>
                    <a:pt x="4239" y="0"/>
                    <a:pt x="2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82;p64">
              <a:extLst>
                <a:ext uri="{FF2B5EF4-FFF2-40B4-BE49-F238E27FC236}">
                  <a16:creationId xmlns:a16="http://schemas.microsoft.com/office/drawing/2014/main" id="{4E87D018-EFF9-423A-AB31-EA84D4415CA3}"/>
                </a:ext>
              </a:extLst>
            </p:cNvPr>
            <p:cNvSpPr/>
            <p:nvPr/>
          </p:nvSpPr>
          <p:spPr>
            <a:xfrm>
              <a:off x="-1143683" y="1588636"/>
              <a:ext cx="462470" cy="463624"/>
            </a:xfrm>
            <a:custGeom>
              <a:avLst/>
              <a:gdLst/>
              <a:ahLst/>
              <a:cxnLst/>
              <a:rect l="l" t="t" r="r" b="b"/>
              <a:pathLst>
                <a:path w="5371" h="5383" extrusionOk="0">
                  <a:moveTo>
                    <a:pt x="2727" y="572"/>
                  </a:moveTo>
                  <a:cubicBezTo>
                    <a:pt x="2977" y="572"/>
                    <a:pt x="3227" y="620"/>
                    <a:pt x="3453" y="715"/>
                  </a:cubicBezTo>
                  <a:cubicBezTo>
                    <a:pt x="3572" y="763"/>
                    <a:pt x="3679" y="811"/>
                    <a:pt x="3787" y="882"/>
                  </a:cubicBezTo>
                  <a:cubicBezTo>
                    <a:pt x="3941" y="977"/>
                    <a:pt x="4084" y="1096"/>
                    <a:pt x="4215" y="1227"/>
                  </a:cubicBezTo>
                  <a:cubicBezTo>
                    <a:pt x="4346" y="1358"/>
                    <a:pt x="4453" y="1513"/>
                    <a:pt x="4549" y="1668"/>
                  </a:cubicBezTo>
                  <a:cubicBezTo>
                    <a:pt x="4549" y="1668"/>
                    <a:pt x="4549" y="1680"/>
                    <a:pt x="4549" y="1680"/>
                  </a:cubicBezTo>
                  <a:cubicBezTo>
                    <a:pt x="4608" y="1787"/>
                    <a:pt x="4656" y="1894"/>
                    <a:pt x="4691" y="2013"/>
                  </a:cubicBezTo>
                  <a:cubicBezTo>
                    <a:pt x="4775" y="2251"/>
                    <a:pt x="4811" y="2489"/>
                    <a:pt x="4811" y="2739"/>
                  </a:cubicBezTo>
                  <a:cubicBezTo>
                    <a:pt x="4787" y="3513"/>
                    <a:pt x="4358" y="4192"/>
                    <a:pt x="3703" y="4549"/>
                  </a:cubicBezTo>
                  <a:cubicBezTo>
                    <a:pt x="3596" y="4609"/>
                    <a:pt x="3489" y="4656"/>
                    <a:pt x="3370" y="4704"/>
                  </a:cubicBezTo>
                  <a:lnTo>
                    <a:pt x="3358" y="4704"/>
                  </a:lnTo>
                  <a:cubicBezTo>
                    <a:pt x="3310" y="4716"/>
                    <a:pt x="3251" y="4740"/>
                    <a:pt x="3203" y="4752"/>
                  </a:cubicBezTo>
                  <a:cubicBezTo>
                    <a:pt x="3045" y="4791"/>
                    <a:pt x="2888" y="4814"/>
                    <a:pt x="2730" y="4814"/>
                  </a:cubicBezTo>
                  <a:cubicBezTo>
                    <a:pt x="2697" y="4814"/>
                    <a:pt x="2664" y="4813"/>
                    <a:pt x="2632" y="4811"/>
                  </a:cubicBezTo>
                  <a:cubicBezTo>
                    <a:pt x="2382" y="4811"/>
                    <a:pt x="2144" y="4763"/>
                    <a:pt x="1917" y="4668"/>
                  </a:cubicBezTo>
                  <a:cubicBezTo>
                    <a:pt x="1108" y="4359"/>
                    <a:pt x="536" y="3561"/>
                    <a:pt x="560" y="2644"/>
                  </a:cubicBezTo>
                  <a:cubicBezTo>
                    <a:pt x="584" y="1870"/>
                    <a:pt x="1012" y="1192"/>
                    <a:pt x="1667" y="834"/>
                  </a:cubicBezTo>
                  <a:cubicBezTo>
                    <a:pt x="1774" y="775"/>
                    <a:pt x="1882" y="727"/>
                    <a:pt x="2001" y="680"/>
                  </a:cubicBezTo>
                  <a:cubicBezTo>
                    <a:pt x="2060" y="668"/>
                    <a:pt x="2108" y="644"/>
                    <a:pt x="2167" y="632"/>
                  </a:cubicBezTo>
                  <a:cubicBezTo>
                    <a:pt x="2358" y="584"/>
                    <a:pt x="2536" y="572"/>
                    <a:pt x="2727" y="572"/>
                  </a:cubicBezTo>
                  <a:close/>
                  <a:moveTo>
                    <a:pt x="2739" y="1"/>
                  </a:moveTo>
                  <a:cubicBezTo>
                    <a:pt x="2715" y="1"/>
                    <a:pt x="2703" y="25"/>
                    <a:pt x="2703" y="49"/>
                  </a:cubicBezTo>
                  <a:lnTo>
                    <a:pt x="2691" y="489"/>
                  </a:lnTo>
                  <a:cubicBezTo>
                    <a:pt x="2584" y="489"/>
                    <a:pt x="2489" y="489"/>
                    <a:pt x="2394" y="501"/>
                  </a:cubicBezTo>
                  <a:lnTo>
                    <a:pt x="2322" y="72"/>
                  </a:lnTo>
                  <a:cubicBezTo>
                    <a:pt x="2322" y="49"/>
                    <a:pt x="2298" y="37"/>
                    <a:pt x="2274" y="37"/>
                  </a:cubicBezTo>
                  <a:cubicBezTo>
                    <a:pt x="2251" y="37"/>
                    <a:pt x="2239" y="60"/>
                    <a:pt x="2239" y="84"/>
                  </a:cubicBezTo>
                  <a:lnTo>
                    <a:pt x="2310" y="513"/>
                  </a:lnTo>
                  <a:cubicBezTo>
                    <a:pt x="2251" y="525"/>
                    <a:pt x="2203" y="537"/>
                    <a:pt x="2144" y="549"/>
                  </a:cubicBezTo>
                  <a:cubicBezTo>
                    <a:pt x="2108" y="561"/>
                    <a:pt x="2060" y="572"/>
                    <a:pt x="2013" y="584"/>
                  </a:cubicBezTo>
                  <a:lnTo>
                    <a:pt x="1870" y="180"/>
                  </a:lnTo>
                  <a:cubicBezTo>
                    <a:pt x="1870" y="156"/>
                    <a:pt x="1846" y="144"/>
                    <a:pt x="1822" y="144"/>
                  </a:cubicBezTo>
                  <a:cubicBezTo>
                    <a:pt x="1798" y="156"/>
                    <a:pt x="1786" y="180"/>
                    <a:pt x="1798" y="203"/>
                  </a:cubicBezTo>
                  <a:lnTo>
                    <a:pt x="1941" y="620"/>
                  </a:lnTo>
                  <a:cubicBezTo>
                    <a:pt x="1846" y="656"/>
                    <a:pt x="1751" y="692"/>
                    <a:pt x="1655" y="739"/>
                  </a:cubicBezTo>
                  <a:lnTo>
                    <a:pt x="1453" y="358"/>
                  </a:lnTo>
                  <a:cubicBezTo>
                    <a:pt x="1444" y="341"/>
                    <a:pt x="1429" y="330"/>
                    <a:pt x="1412" y="330"/>
                  </a:cubicBezTo>
                  <a:cubicBezTo>
                    <a:pt x="1406" y="330"/>
                    <a:pt x="1400" y="331"/>
                    <a:pt x="1393" y="334"/>
                  </a:cubicBezTo>
                  <a:cubicBezTo>
                    <a:pt x="1370" y="346"/>
                    <a:pt x="1370" y="370"/>
                    <a:pt x="1382" y="394"/>
                  </a:cubicBezTo>
                  <a:lnTo>
                    <a:pt x="1584" y="775"/>
                  </a:lnTo>
                  <a:cubicBezTo>
                    <a:pt x="1501" y="834"/>
                    <a:pt x="1417" y="882"/>
                    <a:pt x="1334" y="942"/>
                  </a:cubicBezTo>
                  <a:lnTo>
                    <a:pt x="1060" y="608"/>
                  </a:lnTo>
                  <a:cubicBezTo>
                    <a:pt x="1053" y="594"/>
                    <a:pt x="1042" y="588"/>
                    <a:pt x="1029" y="588"/>
                  </a:cubicBezTo>
                  <a:cubicBezTo>
                    <a:pt x="1020" y="588"/>
                    <a:pt x="1010" y="591"/>
                    <a:pt x="1001" y="596"/>
                  </a:cubicBezTo>
                  <a:cubicBezTo>
                    <a:pt x="989" y="608"/>
                    <a:pt x="977" y="632"/>
                    <a:pt x="1001" y="656"/>
                  </a:cubicBezTo>
                  <a:lnTo>
                    <a:pt x="1274" y="1001"/>
                  </a:lnTo>
                  <a:cubicBezTo>
                    <a:pt x="1191" y="1061"/>
                    <a:pt x="1120" y="1132"/>
                    <a:pt x="1060" y="1203"/>
                  </a:cubicBezTo>
                  <a:lnTo>
                    <a:pt x="727" y="918"/>
                  </a:lnTo>
                  <a:cubicBezTo>
                    <a:pt x="715" y="912"/>
                    <a:pt x="703" y="909"/>
                    <a:pt x="692" y="909"/>
                  </a:cubicBezTo>
                  <a:cubicBezTo>
                    <a:pt x="682" y="909"/>
                    <a:pt x="673" y="912"/>
                    <a:pt x="667" y="918"/>
                  </a:cubicBezTo>
                  <a:cubicBezTo>
                    <a:pt x="643" y="942"/>
                    <a:pt x="655" y="965"/>
                    <a:pt x="667" y="977"/>
                  </a:cubicBezTo>
                  <a:lnTo>
                    <a:pt x="1001" y="1275"/>
                  </a:lnTo>
                  <a:cubicBezTo>
                    <a:pt x="929" y="1346"/>
                    <a:pt x="870" y="1430"/>
                    <a:pt x="822" y="1513"/>
                  </a:cubicBezTo>
                  <a:lnTo>
                    <a:pt x="441" y="1287"/>
                  </a:lnTo>
                  <a:cubicBezTo>
                    <a:pt x="436" y="1282"/>
                    <a:pt x="427" y="1279"/>
                    <a:pt x="417" y="1279"/>
                  </a:cubicBezTo>
                  <a:cubicBezTo>
                    <a:pt x="404" y="1279"/>
                    <a:pt x="388" y="1285"/>
                    <a:pt x="381" y="1299"/>
                  </a:cubicBezTo>
                  <a:cubicBezTo>
                    <a:pt x="369" y="1323"/>
                    <a:pt x="381" y="1346"/>
                    <a:pt x="405" y="1358"/>
                  </a:cubicBezTo>
                  <a:lnTo>
                    <a:pt x="774" y="1584"/>
                  </a:lnTo>
                  <a:cubicBezTo>
                    <a:pt x="727" y="1668"/>
                    <a:pt x="679" y="1763"/>
                    <a:pt x="643" y="1858"/>
                  </a:cubicBezTo>
                  <a:lnTo>
                    <a:pt x="239" y="1692"/>
                  </a:lnTo>
                  <a:cubicBezTo>
                    <a:pt x="232" y="1688"/>
                    <a:pt x="226" y="1687"/>
                    <a:pt x="220" y="1687"/>
                  </a:cubicBezTo>
                  <a:cubicBezTo>
                    <a:pt x="203" y="1687"/>
                    <a:pt x="188" y="1698"/>
                    <a:pt x="179" y="1715"/>
                  </a:cubicBezTo>
                  <a:cubicBezTo>
                    <a:pt x="167" y="1739"/>
                    <a:pt x="179" y="1763"/>
                    <a:pt x="203" y="1775"/>
                  </a:cubicBezTo>
                  <a:lnTo>
                    <a:pt x="620" y="1930"/>
                  </a:lnTo>
                  <a:cubicBezTo>
                    <a:pt x="584" y="2025"/>
                    <a:pt x="548" y="2120"/>
                    <a:pt x="524" y="2216"/>
                  </a:cubicBezTo>
                  <a:lnTo>
                    <a:pt x="96" y="2132"/>
                  </a:lnTo>
                  <a:cubicBezTo>
                    <a:pt x="72" y="2132"/>
                    <a:pt x="48" y="2144"/>
                    <a:pt x="48" y="2168"/>
                  </a:cubicBezTo>
                  <a:cubicBezTo>
                    <a:pt x="48" y="2192"/>
                    <a:pt x="60" y="2216"/>
                    <a:pt x="84" y="2216"/>
                  </a:cubicBezTo>
                  <a:lnTo>
                    <a:pt x="512" y="2299"/>
                  </a:lnTo>
                  <a:cubicBezTo>
                    <a:pt x="500" y="2394"/>
                    <a:pt x="489" y="2501"/>
                    <a:pt x="477" y="2597"/>
                  </a:cubicBezTo>
                  <a:lnTo>
                    <a:pt x="36" y="2597"/>
                  </a:lnTo>
                  <a:cubicBezTo>
                    <a:pt x="12" y="2597"/>
                    <a:pt x="0" y="2608"/>
                    <a:pt x="0" y="2632"/>
                  </a:cubicBezTo>
                  <a:cubicBezTo>
                    <a:pt x="0" y="2656"/>
                    <a:pt x="12" y="2680"/>
                    <a:pt x="36" y="2680"/>
                  </a:cubicBezTo>
                  <a:lnTo>
                    <a:pt x="477" y="2680"/>
                  </a:lnTo>
                  <a:cubicBezTo>
                    <a:pt x="477" y="2787"/>
                    <a:pt x="489" y="2882"/>
                    <a:pt x="500" y="2989"/>
                  </a:cubicBezTo>
                  <a:lnTo>
                    <a:pt x="60" y="3049"/>
                  </a:lnTo>
                  <a:cubicBezTo>
                    <a:pt x="36" y="3061"/>
                    <a:pt x="24" y="3073"/>
                    <a:pt x="24" y="3097"/>
                  </a:cubicBezTo>
                  <a:cubicBezTo>
                    <a:pt x="36" y="3120"/>
                    <a:pt x="48" y="3132"/>
                    <a:pt x="72" y="3132"/>
                  </a:cubicBezTo>
                  <a:lnTo>
                    <a:pt x="512" y="3073"/>
                  </a:lnTo>
                  <a:cubicBezTo>
                    <a:pt x="524" y="3168"/>
                    <a:pt x="548" y="3263"/>
                    <a:pt x="584" y="3359"/>
                  </a:cubicBezTo>
                  <a:lnTo>
                    <a:pt x="167" y="3501"/>
                  </a:lnTo>
                  <a:cubicBezTo>
                    <a:pt x="143" y="3513"/>
                    <a:pt x="131" y="3537"/>
                    <a:pt x="143" y="3549"/>
                  </a:cubicBezTo>
                  <a:cubicBezTo>
                    <a:pt x="143" y="3573"/>
                    <a:pt x="167" y="3585"/>
                    <a:pt x="191" y="3585"/>
                  </a:cubicBezTo>
                  <a:lnTo>
                    <a:pt x="608" y="3442"/>
                  </a:lnTo>
                  <a:cubicBezTo>
                    <a:pt x="643" y="3537"/>
                    <a:pt x="679" y="3620"/>
                    <a:pt x="727" y="3716"/>
                  </a:cubicBezTo>
                  <a:lnTo>
                    <a:pt x="346" y="3930"/>
                  </a:lnTo>
                  <a:cubicBezTo>
                    <a:pt x="322" y="3942"/>
                    <a:pt x="310" y="3966"/>
                    <a:pt x="322" y="3978"/>
                  </a:cubicBezTo>
                  <a:cubicBezTo>
                    <a:pt x="331" y="3995"/>
                    <a:pt x="346" y="4006"/>
                    <a:pt x="358" y="4006"/>
                  </a:cubicBezTo>
                  <a:cubicBezTo>
                    <a:pt x="362" y="4006"/>
                    <a:pt x="366" y="4005"/>
                    <a:pt x="369" y="4001"/>
                  </a:cubicBezTo>
                  <a:lnTo>
                    <a:pt x="381" y="4001"/>
                  </a:lnTo>
                  <a:lnTo>
                    <a:pt x="774" y="3787"/>
                  </a:lnTo>
                  <a:cubicBezTo>
                    <a:pt x="822" y="3870"/>
                    <a:pt x="881" y="3954"/>
                    <a:pt x="941" y="4037"/>
                  </a:cubicBezTo>
                  <a:lnTo>
                    <a:pt x="596" y="4311"/>
                  </a:lnTo>
                  <a:cubicBezTo>
                    <a:pt x="572" y="4323"/>
                    <a:pt x="572" y="4359"/>
                    <a:pt x="584" y="4371"/>
                  </a:cubicBezTo>
                  <a:cubicBezTo>
                    <a:pt x="592" y="4379"/>
                    <a:pt x="607" y="4387"/>
                    <a:pt x="618" y="4387"/>
                  </a:cubicBezTo>
                  <a:cubicBezTo>
                    <a:pt x="623" y="4387"/>
                    <a:pt x="628" y="4386"/>
                    <a:pt x="631" y="4382"/>
                  </a:cubicBezTo>
                  <a:lnTo>
                    <a:pt x="643" y="4382"/>
                  </a:lnTo>
                  <a:lnTo>
                    <a:pt x="989" y="4109"/>
                  </a:lnTo>
                  <a:cubicBezTo>
                    <a:pt x="1048" y="4180"/>
                    <a:pt x="1120" y="4251"/>
                    <a:pt x="1203" y="4323"/>
                  </a:cubicBezTo>
                  <a:lnTo>
                    <a:pt x="905" y="4656"/>
                  </a:lnTo>
                  <a:cubicBezTo>
                    <a:pt x="893" y="4668"/>
                    <a:pt x="893" y="4692"/>
                    <a:pt x="905" y="4716"/>
                  </a:cubicBezTo>
                  <a:cubicBezTo>
                    <a:pt x="913" y="4716"/>
                    <a:pt x="921" y="4721"/>
                    <a:pt x="933" y="4721"/>
                  </a:cubicBezTo>
                  <a:cubicBezTo>
                    <a:pt x="938" y="4721"/>
                    <a:pt x="945" y="4720"/>
                    <a:pt x="953" y="4716"/>
                  </a:cubicBezTo>
                  <a:cubicBezTo>
                    <a:pt x="953" y="4716"/>
                    <a:pt x="965" y="4716"/>
                    <a:pt x="965" y="4704"/>
                  </a:cubicBezTo>
                  <a:lnTo>
                    <a:pt x="1262" y="4371"/>
                  </a:lnTo>
                  <a:cubicBezTo>
                    <a:pt x="1334" y="4442"/>
                    <a:pt x="1417" y="4502"/>
                    <a:pt x="1501" y="4561"/>
                  </a:cubicBezTo>
                  <a:lnTo>
                    <a:pt x="1274" y="4930"/>
                  </a:lnTo>
                  <a:cubicBezTo>
                    <a:pt x="1262" y="4954"/>
                    <a:pt x="1262" y="4978"/>
                    <a:pt x="1286" y="4990"/>
                  </a:cubicBezTo>
                  <a:cubicBezTo>
                    <a:pt x="1294" y="4990"/>
                    <a:pt x="1302" y="4995"/>
                    <a:pt x="1310" y="4995"/>
                  </a:cubicBezTo>
                  <a:cubicBezTo>
                    <a:pt x="1314" y="4995"/>
                    <a:pt x="1318" y="4994"/>
                    <a:pt x="1322" y="4990"/>
                  </a:cubicBezTo>
                  <a:cubicBezTo>
                    <a:pt x="1334" y="4990"/>
                    <a:pt x="1334" y="4990"/>
                    <a:pt x="1346" y="4978"/>
                  </a:cubicBezTo>
                  <a:lnTo>
                    <a:pt x="1572" y="4597"/>
                  </a:lnTo>
                  <a:cubicBezTo>
                    <a:pt x="1655" y="4644"/>
                    <a:pt x="1751" y="4692"/>
                    <a:pt x="1846" y="4728"/>
                  </a:cubicBezTo>
                  <a:lnTo>
                    <a:pt x="1679" y="5144"/>
                  </a:lnTo>
                  <a:cubicBezTo>
                    <a:pt x="1679" y="5168"/>
                    <a:pt x="1691" y="5192"/>
                    <a:pt x="1703" y="5192"/>
                  </a:cubicBezTo>
                  <a:cubicBezTo>
                    <a:pt x="1709" y="5198"/>
                    <a:pt x="1715" y="5201"/>
                    <a:pt x="1719" y="5201"/>
                  </a:cubicBezTo>
                  <a:cubicBezTo>
                    <a:pt x="1724" y="5201"/>
                    <a:pt x="1727" y="5198"/>
                    <a:pt x="1727" y="5192"/>
                  </a:cubicBezTo>
                  <a:cubicBezTo>
                    <a:pt x="1751" y="5192"/>
                    <a:pt x="1751" y="5180"/>
                    <a:pt x="1763" y="5168"/>
                  </a:cubicBezTo>
                  <a:lnTo>
                    <a:pt x="1917" y="4763"/>
                  </a:lnTo>
                  <a:cubicBezTo>
                    <a:pt x="2013" y="4799"/>
                    <a:pt x="2108" y="4823"/>
                    <a:pt x="2215" y="4847"/>
                  </a:cubicBezTo>
                  <a:lnTo>
                    <a:pt x="2120" y="5275"/>
                  </a:lnTo>
                  <a:cubicBezTo>
                    <a:pt x="2120" y="5299"/>
                    <a:pt x="2132" y="5323"/>
                    <a:pt x="2155" y="5323"/>
                  </a:cubicBezTo>
                  <a:lnTo>
                    <a:pt x="2179" y="5323"/>
                  </a:lnTo>
                  <a:cubicBezTo>
                    <a:pt x="2191" y="5323"/>
                    <a:pt x="2203" y="5311"/>
                    <a:pt x="2203" y="5299"/>
                  </a:cubicBezTo>
                  <a:lnTo>
                    <a:pt x="2286" y="4859"/>
                  </a:lnTo>
                  <a:cubicBezTo>
                    <a:pt x="2394" y="4883"/>
                    <a:pt x="2489" y="4894"/>
                    <a:pt x="2596" y="4894"/>
                  </a:cubicBezTo>
                  <a:lnTo>
                    <a:pt x="2584" y="5335"/>
                  </a:lnTo>
                  <a:cubicBezTo>
                    <a:pt x="2584" y="5359"/>
                    <a:pt x="2596" y="5383"/>
                    <a:pt x="2620" y="5383"/>
                  </a:cubicBezTo>
                  <a:lnTo>
                    <a:pt x="2632" y="5383"/>
                  </a:lnTo>
                  <a:cubicBezTo>
                    <a:pt x="2655" y="5371"/>
                    <a:pt x="2667" y="5359"/>
                    <a:pt x="2667" y="5335"/>
                  </a:cubicBezTo>
                  <a:lnTo>
                    <a:pt x="2679" y="4894"/>
                  </a:lnTo>
                  <a:cubicBezTo>
                    <a:pt x="2775" y="4894"/>
                    <a:pt x="2882" y="4894"/>
                    <a:pt x="2977" y="4883"/>
                  </a:cubicBezTo>
                  <a:lnTo>
                    <a:pt x="3036" y="5311"/>
                  </a:lnTo>
                  <a:cubicBezTo>
                    <a:pt x="3048" y="5335"/>
                    <a:pt x="3072" y="5347"/>
                    <a:pt x="3084" y="5347"/>
                  </a:cubicBezTo>
                  <a:lnTo>
                    <a:pt x="3096" y="5347"/>
                  </a:lnTo>
                  <a:cubicBezTo>
                    <a:pt x="3120" y="5347"/>
                    <a:pt x="3132" y="5323"/>
                    <a:pt x="3120" y="5299"/>
                  </a:cubicBezTo>
                  <a:lnTo>
                    <a:pt x="3060" y="4871"/>
                  </a:lnTo>
                  <a:cubicBezTo>
                    <a:pt x="3108" y="4859"/>
                    <a:pt x="3167" y="4847"/>
                    <a:pt x="3215" y="4835"/>
                  </a:cubicBezTo>
                  <a:cubicBezTo>
                    <a:pt x="3263" y="4823"/>
                    <a:pt x="3310" y="4811"/>
                    <a:pt x="3346" y="4799"/>
                  </a:cubicBezTo>
                  <a:lnTo>
                    <a:pt x="3489" y="5216"/>
                  </a:lnTo>
                  <a:cubicBezTo>
                    <a:pt x="3501" y="5228"/>
                    <a:pt x="3525" y="5240"/>
                    <a:pt x="3537" y="5240"/>
                  </a:cubicBezTo>
                  <a:lnTo>
                    <a:pt x="3548" y="5240"/>
                  </a:lnTo>
                  <a:cubicBezTo>
                    <a:pt x="3560" y="5228"/>
                    <a:pt x="3572" y="5204"/>
                    <a:pt x="3572" y="5180"/>
                  </a:cubicBezTo>
                  <a:lnTo>
                    <a:pt x="3429" y="4763"/>
                  </a:lnTo>
                  <a:cubicBezTo>
                    <a:pt x="3525" y="4728"/>
                    <a:pt x="3620" y="4692"/>
                    <a:pt x="3703" y="4644"/>
                  </a:cubicBezTo>
                  <a:lnTo>
                    <a:pt x="3918" y="5037"/>
                  </a:lnTo>
                  <a:cubicBezTo>
                    <a:pt x="3926" y="5046"/>
                    <a:pt x="3934" y="5054"/>
                    <a:pt x="3947" y="5054"/>
                  </a:cubicBezTo>
                  <a:cubicBezTo>
                    <a:pt x="3952" y="5054"/>
                    <a:pt x="3958" y="5053"/>
                    <a:pt x="3965" y="5049"/>
                  </a:cubicBezTo>
                  <a:lnTo>
                    <a:pt x="3977" y="5049"/>
                  </a:lnTo>
                  <a:cubicBezTo>
                    <a:pt x="3989" y="5037"/>
                    <a:pt x="4001" y="5013"/>
                    <a:pt x="3989" y="4990"/>
                  </a:cubicBezTo>
                  <a:lnTo>
                    <a:pt x="3775" y="4609"/>
                  </a:lnTo>
                  <a:cubicBezTo>
                    <a:pt x="3870" y="4561"/>
                    <a:pt x="3953" y="4502"/>
                    <a:pt x="4025" y="4442"/>
                  </a:cubicBezTo>
                  <a:lnTo>
                    <a:pt x="4299" y="4787"/>
                  </a:lnTo>
                  <a:cubicBezTo>
                    <a:pt x="4310" y="4799"/>
                    <a:pt x="4334" y="4799"/>
                    <a:pt x="4346" y="4799"/>
                  </a:cubicBezTo>
                  <a:cubicBezTo>
                    <a:pt x="4358" y="4799"/>
                    <a:pt x="4358" y="4787"/>
                    <a:pt x="4358" y="4787"/>
                  </a:cubicBezTo>
                  <a:cubicBezTo>
                    <a:pt x="4382" y="4775"/>
                    <a:pt x="4382" y="4752"/>
                    <a:pt x="4370" y="4728"/>
                  </a:cubicBezTo>
                  <a:lnTo>
                    <a:pt x="4096" y="4382"/>
                  </a:lnTo>
                  <a:cubicBezTo>
                    <a:pt x="4168" y="4323"/>
                    <a:pt x="4239" y="4251"/>
                    <a:pt x="4310" y="4180"/>
                  </a:cubicBezTo>
                  <a:lnTo>
                    <a:pt x="4644" y="4466"/>
                  </a:lnTo>
                  <a:cubicBezTo>
                    <a:pt x="4656" y="4478"/>
                    <a:pt x="4668" y="4478"/>
                    <a:pt x="4680" y="4478"/>
                  </a:cubicBezTo>
                  <a:cubicBezTo>
                    <a:pt x="4691" y="4478"/>
                    <a:pt x="4691" y="4466"/>
                    <a:pt x="4703" y="4466"/>
                  </a:cubicBezTo>
                  <a:cubicBezTo>
                    <a:pt x="4715" y="4442"/>
                    <a:pt x="4715" y="4418"/>
                    <a:pt x="4703" y="4406"/>
                  </a:cubicBezTo>
                  <a:lnTo>
                    <a:pt x="4370" y="4121"/>
                  </a:lnTo>
                  <a:cubicBezTo>
                    <a:pt x="4430" y="4037"/>
                    <a:pt x="4489" y="3954"/>
                    <a:pt x="4549" y="3870"/>
                  </a:cubicBezTo>
                  <a:lnTo>
                    <a:pt x="4918" y="4097"/>
                  </a:lnTo>
                  <a:cubicBezTo>
                    <a:pt x="4930" y="4109"/>
                    <a:pt x="4941" y="4109"/>
                    <a:pt x="4953" y="4109"/>
                  </a:cubicBezTo>
                  <a:cubicBezTo>
                    <a:pt x="4965" y="4109"/>
                    <a:pt x="4977" y="4097"/>
                    <a:pt x="4977" y="4085"/>
                  </a:cubicBezTo>
                  <a:cubicBezTo>
                    <a:pt x="4989" y="4073"/>
                    <a:pt x="4989" y="4037"/>
                    <a:pt x="4965" y="4025"/>
                  </a:cubicBezTo>
                  <a:lnTo>
                    <a:pt x="4584" y="3799"/>
                  </a:lnTo>
                  <a:cubicBezTo>
                    <a:pt x="4644" y="3716"/>
                    <a:pt x="4680" y="3620"/>
                    <a:pt x="4727" y="3537"/>
                  </a:cubicBezTo>
                  <a:lnTo>
                    <a:pt x="5132" y="3692"/>
                  </a:lnTo>
                  <a:lnTo>
                    <a:pt x="5156" y="3692"/>
                  </a:lnTo>
                  <a:cubicBezTo>
                    <a:pt x="5168" y="3692"/>
                    <a:pt x="5180" y="3680"/>
                    <a:pt x="5192" y="3668"/>
                  </a:cubicBezTo>
                  <a:cubicBezTo>
                    <a:pt x="5192" y="3644"/>
                    <a:pt x="5180" y="3620"/>
                    <a:pt x="5168" y="3609"/>
                  </a:cubicBezTo>
                  <a:lnTo>
                    <a:pt x="4751" y="3454"/>
                  </a:lnTo>
                  <a:cubicBezTo>
                    <a:pt x="4787" y="3359"/>
                    <a:pt x="4811" y="3263"/>
                    <a:pt x="4834" y="3168"/>
                  </a:cubicBezTo>
                  <a:lnTo>
                    <a:pt x="5263" y="3251"/>
                  </a:lnTo>
                  <a:lnTo>
                    <a:pt x="5287" y="3251"/>
                  </a:lnTo>
                  <a:cubicBezTo>
                    <a:pt x="5299" y="3251"/>
                    <a:pt x="5311" y="3239"/>
                    <a:pt x="5322" y="3216"/>
                  </a:cubicBezTo>
                  <a:cubicBezTo>
                    <a:pt x="5322" y="3192"/>
                    <a:pt x="5311" y="3168"/>
                    <a:pt x="5287" y="3168"/>
                  </a:cubicBezTo>
                  <a:lnTo>
                    <a:pt x="4858" y="3085"/>
                  </a:lnTo>
                  <a:cubicBezTo>
                    <a:pt x="4870" y="2989"/>
                    <a:pt x="4882" y="2882"/>
                    <a:pt x="4882" y="2787"/>
                  </a:cubicBezTo>
                  <a:lnTo>
                    <a:pt x="5322" y="2799"/>
                  </a:lnTo>
                  <a:cubicBezTo>
                    <a:pt x="5334" y="2799"/>
                    <a:pt x="5334" y="2799"/>
                    <a:pt x="5334" y="2787"/>
                  </a:cubicBezTo>
                  <a:cubicBezTo>
                    <a:pt x="5358" y="2787"/>
                    <a:pt x="5370" y="2775"/>
                    <a:pt x="5370" y="2751"/>
                  </a:cubicBezTo>
                  <a:cubicBezTo>
                    <a:pt x="5370" y="2727"/>
                    <a:pt x="5346" y="2716"/>
                    <a:pt x="5334" y="2716"/>
                  </a:cubicBezTo>
                  <a:lnTo>
                    <a:pt x="4894" y="2704"/>
                  </a:lnTo>
                  <a:cubicBezTo>
                    <a:pt x="4894" y="2597"/>
                    <a:pt x="4882" y="2501"/>
                    <a:pt x="4870" y="2394"/>
                  </a:cubicBezTo>
                  <a:lnTo>
                    <a:pt x="5299" y="2335"/>
                  </a:lnTo>
                  <a:lnTo>
                    <a:pt x="5311" y="2335"/>
                  </a:lnTo>
                  <a:cubicBezTo>
                    <a:pt x="5334" y="2323"/>
                    <a:pt x="5346" y="2311"/>
                    <a:pt x="5334" y="2287"/>
                  </a:cubicBezTo>
                  <a:cubicBezTo>
                    <a:pt x="5334" y="2263"/>
                    <a:pt x="5311" y="2251"/>
                    <a:pt x="5287" y="2251"/>
                  </a:cubicBezTo>
                  <a:lnTo>
                    <a:pt x="4858" y="2323"/>
                  </a:lnTo>
                  <a:cubicBezTo>
                    <a:pt x="4834" y="2216"/>
                    <a:pt x="4811" y="2120"/>
                    <a:pt x="4787" y="2025"/>
                  </a:cubicBezTo>
                  <a:lnTo>
                    <a:pt x="5203" y="1882"/>
                  </a:lnTo>
                  <a:cubicBezTo>
                    <a:pt x="5227" y="1870"/>
                    <a:pt x="5239" y="1858"/>
                    <a:pt x="5227" y="1835"/>
                  </a:cubicBezTo>
                  <a:cubicBezTo>
                    <a:pt x="5215" y="1811"/>
                    <a:pt x="5192" y="1799"/>
                    <a:pt x="5180" y="1799"/>
                  </a:cubicBezTo>
                  <a:lnTo>
                    <a:pt x="4763" y="1942"/>
                  </a:lnTo>
                  <a:cubicBezTo>
                    <a:pt x="4727" y="1846"/>
                    <a:pt x="4680" y="1763"/>
                    <a:pt x="4644" y="1668"/>
                  </a:cubicBezTo>
                  <a:lnTo>
                    <a:pt x="5025" y="1454"/>
                  </a:lnTo>
                  <a:cubicBezTo>
                    <a:pt x="5049" y="1442"/>
                    <a:pt x="5049" y="1418"/>
                    <a:pt x="5037" y="1406"/>
                  </a:cubicBezTo>
                  <a:cubicBezTo>
                    <a:pt x="5028" y="1388"/>
                    <a:pt x="5013" y="1377"/>
                    <a:pt x="4996" y="1377"/>
                  </a:cubicBezTo>
                  <a:cubicBezTo>
                    <a:pt x="4990" y="1377"/>
                    <a:pt x="4984" y="1379"/>
                    <a:pt x="4977" y="1382"/>
                  </a:cubicBezTo>
                  <a:lnTo>
                    <a:pt x="4596" y="1596"/>
                  </a:lnTo>
                  <a:cubicBezTo>
                    <a:pt x="4549" y="1513"/>
                    <a:pt x="4489" y="1430"/>
                    <a:pt x="4430" y="1346"/>
                  </a:cubicBezTo>
                  <a:lnTo>
                    <a:pt x="4775" y="1073"/>
                  </a:lnTo>
                  <a:cubicBezTo>
                    <a:pt x="4787" y="1061"/>
                    <a:pt x="4799" y="1025"/>
                    <a:pt x="4775" y="1013"/>
                  </a:cubicBezTo>
                  <a:cubicBezTo>
                    <a:pt x="4768" y="999"/>
                    <a:pt x="4757" y="993"/>
                    <a:pt x="4744" y="993"/>
                  </a:cubicBezTo>
                  <a:cubicBezTo>
                    <a:pt x="4735" y="993"/>
                    <a:pt x="4725" y="996"/>
                    <a:pt x="4715" y="1001"/>
                  </a:cubicBezTo>
                  <a:lnTo>
                    <a:pt x="4382" y="1287"/>
                  </a:lnTo>
                  <a:cubicBezTo>
                    <a:pt x="4346" y="1239"/>
                    <a:pt x="4310" y="1203"/>
                    <a:pt x="4275" y="1168"/>
                  </a:cubicBezTo>
                  <a:cubicBezTo>
                    <a:pt x="4239" y="1132"/>
                    <a:pt x="4203" y="1096"/>
                    <a:pt x="4168" y="1061"/>
                  </a:cubicBezTo>
                  <a:lnTo>
                    <a:pt x="4465" y="727"/>
                  </a:lnTo>
                  <a:cubicBezTo>
                    <a:pt x="4477" y="715"/>
                    <a:pt x="4477" y="692"/>
                    <a:pt x="4453" y="668"/>
                  </a:cubicBezTo>
                  <a:cubicBezTo>
                    <a:pt x="4448" y="663"/>
                    <a:pt x="4441" y="660"/>
                    <a:pt x="4433" y="660"/>
                  </a:cubicBezTo>
                  <a:cubicBezTo>
                    <a:pt x="4422" y="660"/>
                    <a:pt x="4408" y="666"/>
                    <a:pt x="4394" y="680"/>
                  </a:cubicBezTo>
                  <a:lnTo>
                    <a:pt x="4108" y="1013"/>
                  </a:lnTo>
                  <a:cubicBezTo>
                    <a:pt x="4025" y="942"/>
                    <a:pt x="3953" y="882"/>
                    <a:pt x="3870" y="834"/>
                  </a:cubicBezTo>
                  <a:lnTo>
                    <a:pt x="4096" y="453"/>
                  </a:lnTo>
                  <a:cubicBezTo>
                    <a:pt x="4108" y="430"/>
                    <a:pt x="4096" y="406"/>
                    <a:pt x="4072" y="394"/>
                  </a:cubicBezTo>
                  <a:cubicBezTo>
                    <a:pt x="4069" y="390"/>
                    <a:pt x="4064" y="389"/>
                    <a:pt x="4059" y="389"/>
                  </a:cubicBezTo>
                  <a:cubicBezTo>
                    <a:pt x="4047" y="389"/>
                    <a:pt x="4033" y="397"/>
                    <a:pt x="4025" y="406"/>
                  </a:cubicBezTo>
                  <a:lnTo>
                    <a:pt x="3798" y="787"/>
                  </a:lnTo>
                  <a:cubicBezTo>
                    <a:pt x="3703" y="739"/>
                    <a:pt x="3620" y="692"/>
                    <a:pt x="3525" y="656"/>
                  </a:cubicBezTo>
                  <a:lnTo>
                    <a:pt x="3679" y="239"/>
                  </a:lnTo>
                  <a:cubicBezTo>
                    <a:pt x="3691" y="227"/>
                    <a:pt x="3679" y="191"/>
                    <a:pt x="3656" y="191"/>
                  </a:cubicBezTo>
                  <a:cubicBezTo>
                    <a:pt x="3649" y="188"/>
                    <a:pt x="3643" y="187"/>
                    <a:pt x="3637" y="187"/>
                  </a:cubicBezTo>
                  <a:cubicBezTo>
                    <a:pt x="3621" y="187"/>
                    <a:pt x="3608" y="198"/>
                    <a:pt x="3608" y="215"/>
                  </a:cubicBezTo>
                  <a:lnTo>
                    <a:pt x="3441" y="620"/>
                  </a:lnTo>
                  <a:cubicBezTo>
                    <a:pt x="3346" y="584"/>
                    <a:pt x="3251" y="561"/>
                    <a:pt x="3156" y="537"/>
                  </a:cubicBezTo>
                  <a:lnTo>
                    <a:pt x="3239" y="108"/>
                  </a:lnTo>
                  <a:cubicBezTo>
                    <a:pt x="3251" y="84"/>
                    <a:pt x="3227" y="60"/>
                    <a:pt x="3203" y="60"/>
                  </a:cubicBezTo>
                  <a:cubicBezTo>
                    <a:pt x="3201" y="58"/>
                    <a:pt x="3198" y="57"/>
                    <a:pt x="3196" y="57"/>
                  </a:cubicBezTo>
                  <a:cubicBezTo>
                    <a:pt x="3183" y="57"/>
                    <a:pt x="3165" y="77"/>
                    <a:pt x="3156" y="96"/>
                  </a:cubicBezTo>
                  <a:lnTo>
                    <a:pt x="3072" y="525"/>
                  </a:lnTo>
                  <a:cubicBezTo>
                    <a:pt x="2977" y="501"/>
                    <a:pt x="2870" y="489"/>
                    <a:pt x="2775" y="489"/>
                  </a:cubicBezTo>
                  <a:lnTo>
                    <a:pt x="2786" y="49"/>
                  </a:lnTo>
                  <a:cubicBezTo>
                    <a:pt x="2786" y="25"/>
                    <a:pt x="2763" y="13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583;p64">
              <a:extLst>
                <a:ext uri="{FF2B5EF4-FFF2-40B4-BE49-F238E27FC236}">
                  <a16:creationId xmlns:a16="http://schemas.microsoft.com/office/drawing/2014/main" id="{1DCFA5D4-FA5E-4E4A-8D7A-BF8F1B00ADD1}"/>
                </a:ext>
              </a:extLst>
            </p:cNvPr>
            <p:cNvGrpSpPr/>
            <p:nvPr/>
          </p:nvGrpSpPr>
          <p:grpSpPr>
            <a:xfrm>
              <a:off x="-1023447" y="1674407"/>
              <a:ext cx="221998" cy="292083"/>
              <a:chOff x="-1023443" y="1674418"/>
              <a:chExt cx="221998" cy="292083"/>
            </a:xfrm>
          </p:grpSpPr>
          <p:sp>
            <p:nvSpPr>
              <p:cNvPr id="40" name="Google Shape;3584;p64">
                <a:extLst>
                  <a:ext uri="{FF2B5EF4-FFF2-40B4-BE49-F238E27FC236}">
                    <a16:creationId xmlns:a16="http://schemas.microsoft.com/office/drawing/2014/main" id="{6543E7C9-A927-42F9-86D9-E8CC8270924C}"/>
                  </a:ext>
                </a:extLst>
              </p:cNvPr>
              <p:cNvSpPr/>
              <p:nvPr/>
            </p:nvSpPr>
            <p:spPr>
              <a:xfrm flipH="1">
                <a:off x="-1007977" y="1674418"/>
                <a:ext cx="196300" cy="188341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583" extrusionOk="0">
                    <a:moveTo>
                      <a:pt x="863" y="0"/>
                    </a:moveTo>
                    <a:cubicBezTo>
                      <a:pt x="575" y="0"/>
                      <a:pt x="281" y="134"/>
                      <a:pt x="188" y="408"/>
                    </a:cubicBezTo>
                    <a:cubicBezTo>
                      <a:pt x="1" y="970"/>
                      <a:pt x="591" y="1085"/>
                      <a:pt x="649" y="1142"/>
                    </a:cubicBezTo>
                    <a:cubicBezTo>
                      <a:pt x="714" y="1207"/>
                      <a:pt x="548" y="1531"/>
                      <a:pt x="649" y="1546"/>
                    </a:cubicBezTo>
                    <a:cubicBezTo>
                      <a:pt x="651" y="1546"/>
                      <a:pt x="652" y="1546"/>
                      <a:pt x="654" y="1546"/>
                    </a:cubicBezTo>
                    <a:cubicBezTo>
                      <a:pt x="730" y="1546"/>
                      <a:pt x="755" y="1419"/>
                      <a:pt x="762" y="1366"/>
                    </a:cubicBezTo>
                    <a:lnTo>
                      <a:pt x="762" y="1366"/>
                    </a:lnTo>
                    <a:cubicBezTo>
                      <a:pt x="757" y="1426"/>
                      <a:pt x="751" y="1583"/>
                      <a:pt x="837" y="1583"/>
                    </a:cubicBezTo>
                    <a:cubicBezTo>
                      <a:pt x="841" y="1583"/>
                      <a:pt x="846" y="1583"/>
                      <a:pt x="851" y="1582"/>
                    </a:cubicBezTo>
                    <a:cubicBezTo>
                      <a:pt x="936" y="1562"/>
                      <a:pt x="937" y="1464"/>
                      <a:pt x="930" y="1407"/>
                    </a:cubicBezTo>
                    <a:lnTo>
                      <a:pt x="930" y="1407"/>
                    </a:lnTo>
                    <a:cubicBezTo>
                      <a:pt x="942" y="1461"/>
                      <a:pt x="969" y="1550"/>
                      <a:pt x="1019" y="1550"/>
                    </a:cubicBezTo>
                    <a:cubicBezTo>
                      <a:pt x="1025" y="1550"/>
                      <a:pt x="1031" y="1548"/>
                      <a:pt x="1038" y="1546"/>
                    </a:cubicBezTo>
                    <a:cubicBezTo>
                      <a:pt x="1124" y="1510"/>
                      <a:pt x="973" y="1171"/>
                      <a:pt x="1038" y="1142"/>
                    </a:cubicBezTo>
                    <a:cubicBezTo>
                      <a:pt x="1103" y="1121"/>
                      <a:pt x="1650" y="948"/>
                      <a:pt x="1513" y="408"/>
                    </a:cubicBezTo>
                    <a:cubicBezTo>
                      <a:pt x="1448" y="139"/>
                      <a:pt x="1158" y="0"/>
                      <a:pt x="8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85;p64">
                <a:extLst>
                  <a:ext uri="{FF2B5EF4-FFF2-40B4-BE49-F238E27FC236}">
                    <a16:creationId xmlns:a16="http://schemas.microsoft.com/office/drawing/2014/main" id="{354619C1-64F2-49D1-9C49-A900EB0FC765}"/>
                  </a:ext>
                </a:extLst>
              </p:cNvPr>
              <p:cNvSpPr/>
              <p:nvPr/>
            </p:nvSpPr>
            <p:spPr>
              <a:xfrm flipH="1">
                <a:off x="-903995" y="1726290"/>
                <a:ext cx="58771" cy="4949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16" extrusionOk="0">
                    <a:moveTo>
                      <a:pt x="218" y="1"/>
                    </a:moveTo>
                    <a:cubicBezTo>
                      <a:pt x="198" y="1"/>
                      <a:pt x="178" y="8"/>
                      <a:pt x="158" y="22"/>
                    </a:cubicBezTo>
                    <a:cubicBezTo>
                      <a:pt x="1" y="142"/>
                      <a:pt x="184" y="415"/>
                      <a:pt x="320" y="415"/>
                    </a:cubicBezTo>
                    <a:cubicBezTo>
                      <a:pt x="339" y="415"/>
                      <a:pt x="358" y="410"/>
                      <a:pt x="374" y="397"/>
                    </a:cubicBezTo>
                    <a:cubicBezTo>
                      <a:pt x="493" y="303"/>
                      <a:pt x="356" y="1"/>
                      <a:pt x="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86;p64">
                <a:extLst>
                  <a:ext uri="{FF2B5EF4-FFF2-40B4-BE49-F238E27FC236}">
                    <a16:creationId xmlns:a16="http://schemas.microsoft.com/office/drawing/2014/main" id="{F10828F5-4DE6-4112-8667-5813170D4805}"/>
                  </a:ext>
                </a:extLst>
              </p:cNvPr>
              <p:cNvSpPr/>
              <p:nvPr/>
            </p:nvSpPr>
            <p:spPr>
              <a:xfrm flipH="1">
                <a:off x="-983107" y="1726290"/>
                <a:ext cx="58057" cy="4949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16" extrusionOk="0">
                    <a:moveTo>
                      <a:pt x="277" y="1"/>
                    </a:moveTo>
                    <a:cubicBezTo>
                      <a:pt x="139" y="1"/>
                      <a:pt x="1" y="303"/>
                      <a:pt x="114" y="397"/>
                    </a:cubicBezTo>
                    <a:cubicBezTo>
                      <a:pt x="131" y="410"/>
                      <a:pt x="150" y="415"/>
                      <a:pt x="170" y="415"/>
                    </a:cubicBezTo>
                    <a:cubicBezTo>
                      <a:pt x="309" y="415"/>
                      <a:pt x="488" y="142"/>
                      <a:pt x="337" y="22"/>
                    </a:cubicBezTo>
                    <a:cubicBezTo>
                      <a:pt x="317" y="8"/>
                      <a:pt x="297" y="1"/>
                      <a:pt x="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87;p64">
                <a:extLst>
                  <a:ext uri="{FF2B5EF4-FFF2-40B4-BE49-F238E27FC236}">
                    <a16:creationId xmlns:a16="http://schemas.microsoft.com/office/drawing/2014/main" id="{C5957B79-9043-4D80-B1E7-E2A371A1396E}"/>
                  </a:ext>
                </a:extLst>
              </p:cNvPr>
              <p:cNvSpPr/>
              <p:nvPr/>
            </p:nvSpPr>
            <p:spPr>
              <a:xfrm flipH="1">
                <a:off x="-1023443" y="1824918"/>
                <a:ext cx="217715" cy="141583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190" extrusionOk="0">
                    <a:moveTo>
                      <a:pt x="226" y="1"/>
                    </a:moveTo>
                    <a:cubicBezTo>
                      <a:pt x="216" y="1"/>
                      <a:pt x="206" y="3"/>
                      <a:pt x="195" y="7"/>
                    </a:cubicBezTo>
                    <a:cubicBezTo>
                      <a:pt x="72" y="57"/>
                      <a:pt x="252" y="281"/>
                      <a:pt x="252" y="281"/>
                    </a:cubicBezTo>
                    <a:cubicBezTo>
                      <a:pt x="252" y="281"/>
                      <a:pt x="0" y="302"/>
                      <a:pt x="22" y="439"/>
                    </a:cubicBezTo>
                    <a:cubicBezTo>
                      <a:pt x="29" y="473"/>
                      <a:pt x="52" y="486"/>
                      <a:pt x="83" y="486"/>
                    </a:cubicBezTo>
                    <a:cubicBezTo>
                      <a:pt x="172" y="486"/>
                      <a:pt x="328" y="381"/>
                      <a:pt x="370" y="381"/>
                    </a:cubicBezTo>
                    <a:cubicBezTo>
                      <a:pt x="372" y="381"/>
                      <a:pt x="373" y="381"/>
                      <a:pt x="375" y="382"/>
                    </a:cubicBezTo>
                    <a:cubicBezTo>
                      <a:pt x="411" y="389"/>
                      <a:pt x="1318" y="886"/>
                      <a:pt x="1369" y="929"/>
                    </a:cubicBezTo>
                    <a:cubicBezTo>
                      <a:pt x="1417" y="963"/>
                      <a:pt x="1412" y="1189"/>
                      <a:pt x="1526" y="1189"/>
                    </a:cubicBezTo>
                    <a:cubicBezTo>
                      <a:pt x="1531" y="1189"/>
                      <a:pt x="1536" y="1189"/>
                      <a:pt x="1541" y="1188"/>
                    </a:cubicBezTo>
                    <a:cubicBezTo>
                      <a:pt x="1671" y="1159"/>
                      <a:pt x="1556" y="936"/>
                      <a:pt x="1606" y="929"/>
                    </a:cubicBezTo>
                    <a:cubicBezTo>
                      <a:pt x="1657" y="914"/>
                      <a:pt x="1829" y="814"/>
                      <a:pt x="1750" y="727"/>
                    </a:cubicBezTo>
                    <a:cubicBezTo>
                      <a:pt x="1736" y="711"/>
                      <a:pt x="1722" y="704"/>
                      <a:pt x="1707" y="704"/>
                    </a:cubicBezTo>
                    <a:cubicBezTo>
                      <a:pt x="1649" y="704"/>
                      <a:pt x="1578" y="797"/>
                      <a:pt x="1469" y="797"/>
                    </a:cubicBezTo>
                    <a:cubicBezTo>
                      <a:pt x="1455" y="797"/>
                      <a:pt x="1441" y="795"/>
                      <a:pt x="1426" y="792"/>
                    </a:cubicBezTo>
                    <a:cubicBezTo>
                      <a:pt x="1268" y="749"/>
                      <a:pt x="533" y="418"/>
                      <a:pt x="375" y="252"/>
                    </a:cubicBezTo>
                    <a:cubicBezTo>
                      <a:pt x="349" y="226"/>
                      <a:pt x="328" y="1"/>
                      <a:pt x="2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88;p64">
                <a:extLst>
                  <a:ext uri="{FF2B5EF4-FFF2-40B4-BE49-F238E27FC236}">
                    <a16:creationId xmlns:a16="http://schemas.microsoft.com/office/drawing/2014/main" id="{49482922-AE39-45A1-96CC-DC4FC26DBED8}"/>
                  </a:ext>
                </a:extLst>
              </p:cNvPr>
              <p:cNvSpPr/>
              <p:nvPr/>
            </p:nvSpPr>
            <p:spPr>
              <a:xfrm flipH="1">
                <a:off x="-1019160" y="1824918"/>
                <a:ext cx="217715" cy="141583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190" extrusionOk="0">
                    <a:moveTo>
                      <a:pt x="1604" y="1"/>
                    </a:moveTo>
                    <a:cubicBezTo>
                      <a:pt x="1502" y="1"/>
                      <a:pt x="1481" y="226"/>
                      <a:pt x="1455" y="252"/>
                    </a:cubicBezTo>
                    <a:cubicBezTo>
                      <a:pt x="1297" y="418"/>
                      <a:pt x="562" y="749"/>
                      <a:pt x="397" y="792"/>
                    </a:cubicBezTo>
                    <a:cubicBezTo>
                      <a:pt x="382" y="795"/>
                      <a:pt x="369" y="797"/>
                      <a:pt x="356" y="797"/>
                    </a:cubicBezTo>
                    <a:cubicBezTo>
                      <a:pt x="251" y="797"/>
                      <a:pt x="180" y="704"/>
                      <a:pt x="119" y="704"/>
                    </a:cubicBezTo>
                    <a:cubicBezTo>
                      <a:pt x="103" y="704"/>
                      <a:pt x="88" y="711"/>
                      <a:pt x="72" y="727"/>
                    </a:cubicBezTo>
                    <a:cubicBezTo>
                      <a:pt x="0" y="814"/>
                      <a:pt x="173" y="914"/>
                      <a:pt x="224" y="929"/>
                    </a:cubicBezTo>
                    <a:cubicBezTo>
                      <a:pt x="274" y="936"/>
                      <a:pt x="159" y="1159"/>
                      <a:pt x="288" y="1188"/>
                    </a:cubicBezTo>
                    <a:cubicBezTo>
                      <a:pt x="294" y="1189"/>
                      <a:pt x="299" y="1189"/>
                      <a:pt x="304" y="1189"/>
                    </a:cubicBezTo>
                    <a:cubicBezTo>
                      <a:pt x="418" y="1189"/>
                      <a:pt x="413" y="963"/>
                      <a:pt x="461" y="929"/>
                    </a:cubicBezTo>
                    <a:cubicBezTo>
                      <a:pt x="512" y="886"/>
                      <a:pt x="1419" y="389"/>
                      <a:pt x="1455" y="382"/>
                    </a:cubicBezTo>
                    <a:cubicBezTo>
                      <a:pt x="1456" y="381"/>
                      <a:pt x="1458" y="381"/>
                      <a:pt x="1460" y="381"/>
                    </a:cubicBezTo>
                    <a:cubicBezTo>
                      <a:pt x="1502" y="381"/>
                      <a:pt x="1658" y="486"/>
                      <a:pt x="1747" y="486"/>
                    </a:cubicBezTo>
                    <a:cubicBezTo>
                      <a:pt x="1778" y="486"/>
                      <a:pt x="1801" y="473"/>
                      <a:pt x="1808" y="439"/>
                    </a:cubicBezTo>
                    <a:cubicBezTo>
                      <a:pt x="1829" y="302"/>
                      <a:pt x="1570" y="281"/>
                      <a:pt x="1570" y="281"/>
                    </a:cubicBezTo>
                    <a:cubicBezTo>
                      <a:pt x="1570" y="281"/>
                      <a:pt x="1757" y="57"/>
                      <a:pt x="1635" y="7"/>
                    </a:cubicBezTo>
                    <a:cubicBezTo>
                      <a:pt x="1624" y="3"/>
                      <a:pt x="1614" y="1"/>
                      <a:pt x="16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" name="Google Shape;3589;p64">
            <a:extLst>
              <a:ext uri="{FF2B5EF4-FFF2-40B4-BE49-F238E27FC236}">
                <a16:creationId xmlns:a16="http://schemas.microsoft.com/office/drawing/2014/main" id="{3D8B84BC-57DB-4D6B-A5D3-9B40091196F5}"/>
              </a:ext>
            </a:extLst>
          </p:cNvPr>
          <p:cNvGrpSpPr/>
          <p:nvPr/>
        </p:nvGrpSpPr>
        <p:grpSpPr>
          <a:xfrm rot="-2389902" flipH="1">
            <a:off x="297528" y="935331"/>
            <a:ext cx="358804" cy="358169"/>
            <a:chOff x="-1158200" y="1575175"/>
            <a:chExt cx="491503" cy="490546"/>
          </a:xfrm>
        </p:grpSpPr>
        <p:sp>
          <p:nvSpPr>
            <p:cNvPr id="46" name="Google Shape;3590;p64">
              <a:extLst>
                <a:ext uri="{FF2B5EF4-FFF2-40B4-BE49-F238E27FC236}">
                  <a16:creationId xmlns:a16="http://schemas.microsoft.com/office/drawing/2014/main" id="{021EDC68-ABB5-4A00-BD07-30AC762AAFA1}"/>
                </a:ext>
              </a:extLst>
            </p:cNvPr>
            <p:cNvSpPr/>
            <p:nvPr/>
          </p:nvSpPr>
          <p:spPr>
            <a:xfrm>
              <a:off x="-1158200" y="1575175"/>
              <a:ext cx="491503" cy="490546"/>
            </a:xfrm>
            <a:custGeom>
              <a:avLst/>
              <a:gdLst/>
              <a:ahLst/>
              <a:cxnLst/>
              <a:rect l="l" t="t" r="r" b="b"/>
              <a:pathLst>
                <a:path w="5466" h="5454" extrusionOk="0">
                  <a:moveTo>
                    <a:pt x="2727" y="0"/>
                  </a:moveTo>
                  <a:cubicBezTo>
                    <a:pt x="1227" y="0"/>
                    <a:pt x="1" y="1215"/>
                    <a:pt x="1" y="2727"/>
                  </a:cubicBezTo>
                  <a:cubicBezTo>
                    <a:pt x="1" y="4239"/>
                    <a:pt x="1227" y="5453"/>
                    <a:pt x="2727" y="5453"/>
                  </a:cubicBezTo>
                  <a:cubicBezTo>
                    <a:pt x="4239" y="5453"/>
                    <a:pt x="5466" y="4239"/>
                    <a:pt x="5466" y="2727"/>
                  </a:cubicBezTo>
                  <a:cubicBezTo>
                    <a:pt x="5466" y="1215"/>
                    <a:pt x="4239" y="0"/>
                    <a:pt x="2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91;p64">
              <a:extLst>
                <a:ext uri="{FF2B5EF4-FFF2-40B4-BE49-F238E27FC236}">
                  <a16:creationId xmlns:a16="http://schemas.microsoft.com/office/drawing/2014/main" id="{DEE2C0BF-4D88-4E5E-8F4D-90B682C8739A}"/>
                </a:ext>
              </a:extLst>
            </p:cNvPr>
            <p:cNvSpPr/>
            <p:nvPr/>
          </p:nvSpPr>
          <p:spPr>
            <a:xfrm>
              <a:off x="-1143683" y="1588636"/>
              <a:ext cx="462470" cy="463624"/>
            </a:xfrm>
            <a:custGeom>
              <a:avLst/>
              <a:gdLst/>
              <a:ahLst/>
              <a:cxnLst/>
              <a:rect l="l" t="t" r="r" b="b"/>
              <a:pathLst>
                <a:path w="5371" h="5383" extrusionOk="0">
                  <a:moveTo>
                    <a:pt x="2727" y="572"/>
                  </a:moveTo>
                  <a:cubicBezTo>
                    <a:pt x="2977" y="572"/>
                    <a:pt x="3227" y="620"/>
                    <a:pt x="3453" y="715"/>
                  </a:cubicBezTo>
                  <a:cubicBezTo>
                    <a:pt x="3572" y="763"/>
                    <a:pt x="3679" y="811"/>
                    <a:pt x="3787" y="882"/>
                  </a:cubicBezTo>
                  <a:cubicBezTo>
                    <a:pt x="3941" y="977"/>
                    <a:pt x="4084" y="1096"/>
                    <a:pt x="4215" y="1227"/>
                  </a:cubicBezTo>
                  <a:cubicBezTo>
                    <a:pt x="4346" y="1358"/>
                    <a:pt x="4453" y="1513"/>
                    <a:pt x="4549" y="1668"/>
                  </a:cubicBezTo>
                  <a:cubicBezTo>
                    <a:pt x="4549" y="1668"/>
                    <a:pt x="4549" y="1680"/>
                    <a:pt x="4549" y="1680"/>
                  </a:cubicBezTo>
                  <a:cubicBezTo>
                    <a:pt x="4608" y="1787"/>
                    <a:pt x="4656" y="1894"/>
                    <a:pt x="4691" y="2013"/>
                  </a:cubicBezTo>
                  <a:cubicBezTo>
                    <a:pt x="4775" y="2251"/>
                    <a:pt x="4811" y="2489"/>
                    <a:pt x="4811" y="2739"/>
                  </a:cubicBezTo>
                  <a:cubicBezTo>
                    <a:pt x="4787" y="3513"/>
                    <a:pt x="4358" y="4192"/>
                    <a:pt x="3703" y="4549"/>
                  </a:cubicBezTo>
                  <a:cubicBezTo>
                    <a:pt x="3596" y="4609"/>
                    <a:pt x="3489" y="4656"/>
                    <a:pt x="3370" y="4704"/>
                  </a:cubicBezTo>
                  <a:lnTo>
                    <a:pt x="3358" y="4704"/>
                  </a:lnTo>
                  <a:cubicBezTo>
                    <a:pt x="3310" y="4716"/>
                    <a:pt x="3251" y="4740"/>
                    <a:pt x="3203" y="4752"/>
                  </a:cubicBezTo>
                  <a:cubicBezTo>
                    <a:pt x="3045" y="4791"/>
                    <a:pt x="2888" y="4814"/>
                    <a:pt x="2730" y="4814"/>
                  </a:cubicBezTo>
                  <a:cubicBezTo>
                    <a:pt x="2697" y="4814"/>
                    <a:pt x="2664" y="4813"/>
                    <a:pt x="2632" y="4811"/>
                  </a:cubicBezTo>
                  <a:cubicBezTo>
                    <a:pt x="2382" y="4811"/>
                    <a:pt x="2144" y="4763"/>
                    <a:pt x="1917" y="4668"/>
                  </a:cubicBezTo>
                  <a:cubicBezTo>
                    <a:pt x="1108" y="4359"/>
                    <a:pt x="536" y="3561"/>
                    <a:pt x="560" y="2644"/>
                  </a:cubicBezTo>
                  <a:cubicBezTo>
                    <a:pt x="584" y="1870"/>
                    <a:pt x="1012" y="1192"/>
                    <a:pt x="1667" y="834"/>
                  </a:cubicBezTo>
                  <a:cubicBezTo>
                    <a:pt x="1774" y="775"/>
                    <a:pt x="1882" y="727"/>
                    <a:pt x="2001" y="680"/>
                  </a:cubicBezTo>
                  <a:cubicBezTo>
                    <a:pt x="2060" y="668"/>
                    <a:pt x="2108" y="644"/>
                    <a:pt x="2167" y="632"/>
                  </a:cubicBezTo>
                  <a:cubicBezTo>
                    <a:pt x="2358" y="584"/>
                    <a:pt x="2536" y="572"/>
                    <a:pt x="2727" y="572"/>
                  </a:cubicBezTo>
                  <a:close/>
                  <a:moveTo>
                    <a:pt x="2739" y="1"/>
                  </a:moveTo>
                  <a:cubicBezTo>
                    <a:pt x="2715" y="1"/>
                    <a:pt x="2703" y="25"/>
                    <a:pt x="2703" y="49"/>
                  </a:cubicBezTo>
                  <a:lnTo>
                    <a:pt x="2691" y="489"/>
                  </a:lnTo>
                  <a:cubicBezTo>
                    <a:pt x="2584" y="489"/>
                    <a:pt x="2489" y="489"/>
                    <a:pt x="2394" y="501"/>
                  </a:cubicBezTo>
                  <a:lnTo>
                    <a:pt x="2322" y="72"/>
                  </a:lnTo>
                  <a:cubicBezTo>
                    <a:pt x="2322" y="49"/>
                    <a:pt x="2298" y="37"/>
                    <a:pt x="2274" y="37"/>
                  </a:cubicBezTo>
                  <a:cubicBezTo>
                    <a:pt x="2251" y="37"/>
                    <a:pt x="2239" y="60"/>
                    <a:pt x="2239" y="84"/>
                  </a:cubicBezTo>
                  <a:lnTo>
                    <a:pt x="2310" y="513"/>
                  </a:lnTo>
                  <a:cubicBezTo>
                    <a:pt x="2251" y="525"/>
                    <a:pt x="2203" y="537"/>
                    <a:pt x="2144" y="549"/>
                  </a:cubicBezTo>
                  <a:cubicBezTo>
                    <a:pt x="2108" y="561"/>
                    <a:pt x="2060" y="572"/>
                    <a:pt x="2013" y="584"/>
                  </a:cubicBezTo>
                  <a:lnTo>
                    <a:pt x="1870" y="180"/>
                  </a:lnTo>
                  <a:cubicBezTo>
                    <a:pt x="1870" y="156"/>
                    <a:pt x="1846" y="144"/>
                    <a:pt x="1822" y="144"/>
                  </a:cubicBezTo>
                  <a:cubicBezTo>
                    <a:pt x="1798" y="156"/>
                    <a:pt x="1786" y="180"/>
                    <a:pt x="1798" y="203"/>
                  </a:cubicBezTo>
                  <a:lnTo>
                    <a:pt x="1941" y="620"/>
                  </a:lnTo>
                  <a:cubicBezTo>
                    <a:pt x="1846" y="656"/>
                    <a:pt x="1751" y="692"/>
                    <a:pt x="1655" y="739"/>
                  </a:cubicBezTo>
                  <a:lnTo>
                    <a:pt x="1453" y="358"/>
                  </a:lnTo>
                  <a:cubicBezTo>
                    <a:pt x="1444" y="341"/>
                    <a:pt x="1429" y="330"/>
                    <a:pt x="1412" y="330"/>
                  </a:cubicBezTo>
                  <a:cubicBezTo>
                    <a:pt x="1406" y="330"/>
                    <a:pt x="1400" y="331"/>
                    <a:pt x="1393" y="334"/>
                  </a:cubicBezTo>
                  <a:cubicBezTo>
                    <a:pt x="1370" y="346"/>
                    <a:pt x="1370" y="370"/>
                    <a:pt x="1382" y="394"/>
                  </a:cubicBezTo>
                  <a:lnTo>
                    <a:pt x="1584" y="775"/>
                  </a:lnTo>
                  <a:cubicBezTo>
                    <a:pt x="1501" y="834"/>
                    <a:pt x="1417" y="882"/>
                    <a:pt x="1334" y="942"/>
                  </a:cubicBezTo>
                  <a:lnTo>
                    <a:pt x="1060" y="608"/>
                  </a:lnTo>
                  <a:cubicBezTo>
                    <a:pt x="1053" y="594"/>
                    <a:pt x="1042" y="588"/>
                    <a:pt x="1029" y="588"/>
                  </a:cubicBezTo>
                  <a:cubicBezTo>
                    <a:pt x="1020" y="588"/>
                    <a:pt x="1010" y="591"/>
                    <a:pt x="1001" y="596"/>
                  </a:cubicBezTo>
                  <a:cubicBezTo>
                    <a:pt x="989" y="608"/>
                    <a:pt x="977" y="632"/>
                    <a:pt x="1001" y="656"/>
                  </a:cubicBezTo>
                  <a:lnTo>
                    <a:pt x="1274" y="1001"/>
                  </a:lnTo>
                  <a:cubicBezTo>
                    <a:pt x="1191" y="1061"/>
                    <a:pt x="1120" y="1132"/>
                    <a:pt x="1060" y="1203"/>
                  </a:cubicBezTo>
                  <a:lnTo>
                    <a:pt x="727" y="918"/>
                  </a:lnTo>
                  <a:cubicBezTo>
                    <a:pt x="715" y="912"/>
                    <a:pt x="703" y="909"/>
                    <a:pt x="692" y="909"/>
                  </a:cubicBezTo>
                  <a:cubicBezTo>
                    <a:pt x="682" y="909"/>
                    <a:pt x="673" y="912"/>
                    <a:pt x="667" y="918"/>
                  </a:cubicBezTo>
                  <a:cubicBezTo>
                    <a:pt x="643" y="942"/>
                    <a:pt x="655" y="965"/>
                    <a:pt x="667" y="977"/>
                  </a:cubicBezTo>
                  <a:lnTo>
                    <a:pt x="1001" y="1275"/>
                  </a:lnTo>
                  <a:cubicBezTo>
                    <a:pt x="929" y="1346"/>
                    <a:pt x="870" y="1430"/>
                    <a:pt x="822" y="1513"/>
                  </a:cubicBezTo>
                  <a:lnTo>
                    <a:pt x="441" y="1287"/>
                  </a:lnTo>
                  <a:cubicBezTo>
                    <a:pt x="436" y="1282"/>
                    <a:pt x="427" y="1279"/>
                    <a:pt x="417" y="1279"/>
                  </a:cubicBezTo>
                  <a:cubicBezTo>
                    <a:pt x="404" y="1279"/>
                    <a:pt x="388" y="1285"/>
                    <a:pt x="381" y="1299"/>
                  </a:cubicBezTo>
                  <a:cubicBezTo>
                    <a:pt x="369" y="1323"/>
                    <a:pt x="381" y="1346"/>
                    <a:pt x="405" y="1358"/>
                  </a:cubicBezTo>
                  <a:lnTo>
                    <a:pt x="774" y="1584"/>
                  </a:lnTo>
                  <a:cubicBezTo>
                    <a:pt x="727" y="1668"/>
                    <a:pt x="679" y="1763"/>
                    <a:pt x="643" y="1858"/>
                  </a:cubicBezTo>
                  <a:lnTo>
                    <a:pt x="239" y="1692"/>
                  </a:lnTo>
                  <a:cubicBezTo>
                    <a:pt x="232" y="1688"/>
                    <a:pt x="226" y="1687"/>
                    <a:pt x="220" y="1687"/>
                  </a:cubicBezTo>
                  <a:cubicBezTo>
                    <a:pt x="203" y="1687"/>
                    <a:pt x="188" y="1698"/>
                    <a:pt x="179" y="1715"/>
                  </a:cubicBezTo>
                  <a:cubicBezTo>
                    <a:pt x="167" y="1739"/>
                    <a:pt x="179" y="1763"/>
                    <a:pt x="203" y="1775"/>
                  </a:cubicBezTo>
                  <a:lnTo>
                    <a:pt x="620" y="1930"/>
                  </a:lnTo>
                  <a:cubicBezTo>
                    <a:pt x="584" y="2025"/>
                    <a:pt x="548" y="2120"/>
                    <a:pt x="524" y="2216"/>
                  </a:cubicBezTo>
                  <a:lnTo>
                    <a:pt x="96" y="2132"/>
                  </a:lnTo>
                  <a:cubicBezTo>
                    <a:pt x="72" y="2132"/>
                    <a:pt x="48" y="2144"/>
                    <a:pt x="48" y="2168"/>
                  </a:cubicBezTo>
                  <a:cubicBezTo>
                    <a:pt x="48" y="2192"/>
                    <a:pt x="60" y="2216"/>
                    <a:pt x="84" y="2216"/>
                  </a:cubicBezTo>
                  <a:lnTo>
                    <a:pt x="512" y="2299"/>
                  </a:lnTo>
                  <a:cubicBezTo>
                    <a:pt x="500" y="2394"/>
                    <a:pt x="489" y="2501"/>
                    <a:pt x="477" y="2597"/>
                  </a:cubicBezTo>
                  <a:lnTo>
                    <a:pt x="36" y="2597"/>
                  </a:lnTo>
                  <a:cubicBezTo>
                    <a:pt x="12" y="2597"/>
                    <a:pt x="0" y="2608"/>
                    <a:pt x="0" y="2632"/>
                  </a:cubicBezTo>
                  <a:cubicBezTo>
                    <a:pt x="0" y="2656"/>
                    <a:pt x="12" y="2680"/>
                    <a:pt x="36" y="2680"/>
                  </a:cubicBezTo>
                  <a:lnTo>
                    <a:pt x="477" y="2680"/>
                  </a:lnTo>
                  <a:cubicBezTo>
                    <a:pt x="477" y="2787"/>
                    <a:pt x="489" y="2882"/>
                    <a:pt x="500" y="2989"/>
                  </a:cubicBezTo>
                  <a:lnTo>
                    <a:pt x="60" y="3049"/>
                  </a:lnTo>
                  <a:cubicBezTo>
                    <a:pt x="36" y="3061"/>
                    <a:pt x="24" y="3073"/>
                    <a:pt x="24" y="3097"/>
                  </a:cubicBezTo>
                  <a:cubicBezTo>
                    <a:pt x="36" y="3120"/>
                    <a:pt x="48" y="3132"/>
                    <a:pt x="72" y="3132"/>
                  </a:cubicBezTo>
                  <a:lnTo>
                    <a:pt x="512" y="3073"/>
                  </a:lnTo>
                  <a:cubicBezTo>
                    <a:pt x="524" y="3168"/>
                    <a:pt x="548" y="3263"/>
                    <a:pt x="584" y="3359"/>
                  </a:cubicBezTo>
                  <a:lnTo>
                    <a:pt x="167" y="3501"/>
                  </a:lnTo>
                  <a:cubicBezTo>
                    <a:pt x="143" y="3513"/>
                    <a:pt x="131" y="3537"/>
                    <a:pt x="143" y="3549"/>
                  </a:cubicBezTo>
                  <a:cubicBezTo>
                    <a:pt x="143" y="3573"/>
                    <a:pt x="167" y="3585"/>
                    <a:pt x="191" y="3585"/>
                  </a:cubicBezTo>
                  <a:lnTo>
                    <a:pt x="608" y="3442"/>
                  </a:lnTo>
                  <a:cubicBezTo>
                    <a:pt x="643" y="3537"/>
                    <a:pt x="679" y="3620"/>
                    <a:pt x="727" y="3716"/>
                  </a:cubicBezTo>
                  <a:lnTo>
                    <a:pt x="346" y="3930"/>
                  </a:lnTo>
                  <a:cubicBezTo>
                    <a:pt x="322" y="3942"/>
                    <a:pt x="310" y="3966"/>
                    <a:pt x="322" y="3978"/>
                  </a:cubicBezTo>
                  <a:cubicBezTo>
                    <a:pt x="331" y="3995"/>
                    <a:pt x="346" y="4006"/>
                    <a:pt x="358" y="4006"/>
                  </a:cubicBezTo>
                  <a:cubicBezTo>
                    <a:pt x="362" y="4006"/>
                    <a:pt x="366" y="4005"/>
                    <a:pt x="369" y="4001"/>
                  </a:cubicBezTo>
                  <a:lnTo>
                    <a:pt x="381" y="4001"/>
                  </a:lnTo>
                  <a:lnTo>
                    <a:pt x="774" y="3787"/>
                  </a:lnTo>
                  <a:cubicBezTo>
                    <a:pt x="822" y="3870"/>
                    <a:pt x="881" y="3954"/>
                    <a:pt x="941" y="4037"/>
                  </a:cubicBezTo>
                  <a:lnTo>
                    <a:pt x="596" y="4311"/>
                  </a:lnTo>
                  <a:cubicBezTo>
                    <a:pt x="572" y="4323"/>
                    <a:pt x="572" y="4359"/>
                    <a:pt x="584" y="4371"/>
                  </a:cubicBezTo>
                  <a:cubicBezTo>
                    <a:pt x="592" y="4379"/>
                    <a:pt x="607" y="4387"/>
                    <a:pt x="618" y="4387"/>
                  </a:cubicBezTo>
                  <a:cubicBezTo>
                    <a:pt x="623" y="4387"/>
                    <a:pt x="628" y="4386"/>
                    <a:pt x="631" y="4382"/>
                  </a:cubicBezTo>
                  <a:lnTo>
                    <a:pt x="643" y="4382"/>
                  </a:lnTo>
                  <a:lnTo>
                    <a:pt x="989" y="4109"/>
                  </a:lnTo>
                  <a:cubicBezTo>
                    <a:pt x="1048" y="4180"/>
                    <a:pt x="1120" y="4251"/>
                    <a:pt x="1203" y="4323"/>
                  </a:cubicBezTo>
                  <a:lnTo>
                    <a:pt x="905" y="4656"/>
                  </a:lnTo>
                  <a:cubicBezTo>
                    <a:pt x="893" y="4668"/>
                    <a:pt x="893" y="4692"/>
                    <a:pt x="905" y="4716"/>
                  </a:cubicBezTo>
                  <a:cubicBezTo>
                    <a:pt x="913" y="4716"/>
                    <a:pt x="921" y="4721"/>
                    <a:pt x="933" y="4721"/>
                  </a:cubicBezTo>
                  <a:cubicBezTo>
                    <a:pt x="938" y="4721"/>
                    <a:pt x="945" y="4720"/>
                    <a:pt x="953" y="4716"/>
                  </a:cubicBezTo>
                  <a:cubicBezTo>
                    <a:pt x="953" y="4716"/>
                    <a:pt x="965" y="4716"/>
                    <a:pt x="965" y="4704"/>
                  </a:cubicBezTo>
                  <a:lnTo>
                    <a:pt x="1262" y="4371"/>
                  </a:lnTo>
                  <a:cubicBezTo>
                    <a:pt x="1334" y="4442"/>
                    <a:pt x="1417" y="4502"/>
                    <a:pt x="1501" y="4561"/>
                  </a:cubicBezTo>
                  <a:lnTo>
                    <a:pt x="1274" y="4930"/>
                  </a:lnTo>
                  <a:cubicBezTo>
                    <a:pt x="1262" y="4954"/>
                    <a:pt x="1262" y="4978"/>
                    <a:pt x="1286" y="4990"/>
                  </a:cubicBezTo>
                  <a:cubicBezTo>
                    <a:pt x="1294" y="4990"/>
                    <a:pt x="1302" y="4995"/>
                    <a:pt x="1310" y="4995"/>
                  </a:cubicBezTo>
                  <a:cubicBezTo>
                    <a:pt x="1314" y="4995"/>
                    <a:pt x="1318" y="4994"/>
                    <a:pt x="1322" y="4990"/>
                  </a:cubicBezTo>
                  <a:cubicBezTo>
                    <a:pt x="1334" y="4990"/>
                    <a:pt x="1334" y="4990"/>
                    <a:pt x="1346" y="4978"/>
                  </a:cubicBezTo>
                  <a:lnTo>
                    <a:pt x="1572" y="4597"/>
                  </a:lnTo>
                  <a:cubicBezTo>
                    <a:pt x="1655" y="4644"/>
                    <a:pt x="1751" y="4692"/>
                    <a:pt x="1846" y="4728"/>
                  </a:cubicBezTo>
                  <a:lnTo>
                    <a:pt x="1679" y="5144"/>
                  </a:lnTo>
                  <a:cubicBezTo>
                    <a:pt x="1679" y="5168"/>
                    <a:pt x="1691" y="5192"/>
                    <a:pt x="1703" y="5192"/>
                  </a:cubicBezTo>
                  <a:cubicBezTo>
                    <a:pt x="1709" y="5198"/>
                    <a:pt x="1715" y="5201"/>
                    <a:pt x="1719" y="5201"/>
                  </a:cubicBezTo>
                  <a:cubicBezTo>
                    <a:pt x="1724" y="5201"/>
                    <a:pt x="1727" y="5198"/>
                    <a:pt x="1727" y="5192"/>
                  </a:cubicBezTo>
                  <a:cubicBezTo>
                    <a:pt x="1751" y="5192"/>
                    <a:pt x="1751" y="5180"/>
                    <a:pt x="1763" y="5168"/>
                  </a:cubicBezTo>
                  <a:lnTo>
                    <a:pt x="1917" y="4763"/>
                  </a:lnTo>
                  <a:cubicBezTo>
                    <a:pt x="2013" y="4799"/>
                    <a:pt x="2108" y="4823"/>
                    <a:pt x="2215" y="4847"/>
                  </a:cubicBezTo>
                  <a:lnTo>
                    <a:pt x="2120" y="5275"/>
                  </a:lnTo>
                  <a:cubicBezTo>
                    <a:pt x="2120" y="5299"/>
                    <a:pt x="2132" y="5323"/>
                    <a:pt x="2155" y="5323"/>
                  </a:cubicBezTo>
                  <a:lnTo>
                    <a:pt x="2179" y="5323"/>
                  </a:lnTo>
                  <a:cubicBezTo>
                    <a:pt x="2191" y="5323"/>
                    <a:pt x="2203" y="5311"/>
                    <a:pt x="2203" y="5299"/>
                  </a:cubicBezTo>
                  <a:lnTo>
                    <a:pt x="2286" y="4859"/>
                  </a:lnTo>
                  <a:cubicBezTo>
                    <a:pt x="2394" y="4883"/>
                    <a:pt x="2489" y="4894"/>
                    <a:pt x="2596" y="4894"/>
                  </a:cubicBezTo>
                  <a:lnTo>
                    <a:pt x="2584" y="5335"/>
                  </a:lnTo>
                  <a:cubicBezTo>
                    <a:pt x="2584" y="5359"/>
                    <a:pt x="2596" y="5383"/>
                    <a:pt x="2620" y="5383"/>
                  </a:cubicBezTo>
                  <a:lnTo>
                    <a:pt x="2632" y="5383"/>
                  </a:lnTo>
                  <a:cubicBezTo>
                    <a:pt x="2655" y="5371"/>
                    <a:pt x="2667" y="5359"/>
                    <a:pt x="2667" y="5335"/>
                  </a:cubicBezTo>
                  <a:lnTo>
                    <a:pt x="2679" y="4894"/>
                  </a:lnTo>
                  <a:cubicBezTo>
                    <a:pt x="2775" y="4894"/>
                    <a:pt x="2882" y="4894"/>
                    <a:pt x="2977" y="4883"/>
                  </a:cubicBezTo>
                  <a:lnTo>
                    <a:pt x="3036" y="5311"/>
                  </a:lnTo>
                  <a:cubicBezTo>
                    <a:pt x="3048" y="5335"/>
                    <a:pt x="3072" y="5347"/>
                    <a:pt x="3084" y="5347"/>
                  </a:cubicBezTo>
                  <a:lnTo>
                    <a:pt x="3096" y="5347"/>
                  </a:lnTo>
                  <a:cubicBezTo>
                    <a:pt x="3120" y="5347"/>
                    <a:pt x="3132" y="5323"/>
                    <a:pt x="3120" y="5299"/>
                  </a:cubicBezTo>
                  <a:lnTo>
                    <a:pt x="3060" y="4871"/>
                  </a:lnTo>
                  <a:cubicBezTo>
                    <a:pt x="3108" y="4859"/>
                    <a:pt x="3167" y="4847"/>
                    <a:pt x="3215" y="4835"/>
                  </a:cubicBezTo>
                  <a:cubicBezTo>
                    <a:pt x="3263" y="4823"/>
                    <a:pt x="3310" y="4811"/>
                    <a:pt x="3346" y="4799"/>
                  </a:cubicBezTo>
                  <a:lnTo>
                    <a:pt x="3489" y="5216"/>
                  </a:lnTo>
                  <a:cubicBezTo>
                    <a:pt x="3501" y="5228"/>
                    <a:pt x="3525" y="5240"/>
                    <a:pt x="3537" y="5240"/>
                  </a:cubicBezTo>
                  <a:lnTo>
                    <a:pt x="3548" y="5240"/>
                  </a:lnTo>
                  <a:cubicBezTo>
                    <a:pt x="3560" y="5228"/>
                    <a:pt x="3572" y="5204"/>
                    <a:pt x="3572" y="5180"/>
                  </a:cubicBezTo>
                  <a:lnTo>
                    <a:pt x="3429" y="4763"/>
                  </a:lnTo>
                  <a:cubicBezTo>
                    <a:pt x="3525" y="4728"/>
                    <a:pt x="3620" y="4692"/>
                    <a:pt x="3703" y="4644"/>
                  </a:cubicBezTo>
                  <a:lnTo>
                    <a:pt x="3918" y="5037"/>
                  </a:lnTo>
                  <a:cubicBezTo>
                    <a:pt x="3926" y="5046"/>
                    <a:pt x="3934" y="5054"/>
                    <a:pt x="3947" y="5054"/>
                  </a:cubicBezTo>
                  <a:cubicBezTo>
                    <a:pt x="3952" y="5054"/>
                    <a:pt x="3958" y="5053"/>
                    <a:pt x="3965" y="5049"/>
                  </a:cubicBezTo>
                  <a:lnTo>
                    <a:pt x="3977" y="5049"/>
                  </a:lnTo>
                  <a:cubicBezTo>
                    <a:pt x="3989" y="5037"/>
                    <a:pt x="4001" y="5013"/>
                    <a:pt x="3989" y="4990"/>
                  </a:cubicBezTo>
                  <a:lnTo>
                    <a:pt x="3775" y="4609"/>
                  </a:lnTo>
                  <a:cubicBezTo>
                    <a:pt x="3870" y="4561"/>
                    <a:pt x="3953" y="4502"/>
                    <a:pt x="4025" y="4442"/>
                  </a:cubicBezTo>
                  <a:lnTo>
                    <a:pt x="4299" y="4787"/>
                  </a:lnTo>
                  <a:cubicBezTo>
                    <a:pt x="4310" y="4799"/>
                    <a:pt x="4334" y="4799"/>
                    <a:pt x="4346" y="4799"/>
                  </a:cubicBezTo>
                  <a:cubicBezTo>
                    <a:pt x="4358" y="4799"/>
                    <a:pt x="4358" y="4787"/>
                    <a:pt x="4358" y="4787"/>
                  </a:cubicBezTo>
                  <a:cubicBezTo>
                    <a:pt x="4382" y="4775"/>
                    <a:pt x="4382" y="4752"/>
                    <a:pt x="4370" y="4728"/>
                  </a:cubicBezTo>
                  <a:lnTo>
                    <a:pt x="4096" y="4382"/>
                  </a:lnTo>
                  <a:cubicBezTo>
                    <a:pt x="4168" y="4323"/>
                    <a:pt x="4239" y="4251"/>
                    <a:pt x="4310" y="4180"/>
                  </a:cubicBezTo>
                  <a:lnTo>
                    <a:pt x="4644" y="4466"/>
                  </a:lnTo>
                  <a:cubicBezTo>
                    <a:pt x="4656" y="4478"/>
                    <a:pt x="4668" y="4478"/>
                    <a:pt x="4680" y="4478"/>
                  </a:cubicBezTo>
                  <a:cubicBezTo>
                    <a:pt x="4691" y="4478"/>
                    <a:pt x="4691" y="4466"/>
                    <a:pt x="4703" y="4466"/>
                  </a:cubicBezTo>
                  <a:cubicBezTo>
                    <a:pt x="4715" y="4442"/>
                    <a:pt x="4715" y="4418"/>
                    <a:pt x="4703" y="4406"/>
                  </a:cubicBezTo>
                  <a:lnTo>
                    <a:pt x="4370" y="4121"/>
                  </a:lnTo>
                  <a:cubicBezTo>
                    <a:pt x="4430" y="4037"/>
                    <a:pt x="4489" y="3954"/>
                    <a:pt x="4549" y="3870"/>
                  </a:cubicBezTo>
                  <a:lnTo>
                    <a:pt x="4918" y="4097"/>
                  </a:lnTo>
                  <a:cubicBezTo>
                    <a:pt x="4930" y="4109"/>
                    <a:pt x="4941" y="4109"/>
                    <a:pt x="4953" y="4109"/>
                  </a:cubicBezTo>
                  <a:cubicBezTo>
                    <a:pt x="4965" y="4109"/>
                    <a:pt x="4977" y="4097"/>
                    <a:pt x="4977" y="4085"/>
                  </a:cubicBezTo>
                  <a:cubicBezTo>
                    <a:pt x="4989" y="4073"/>
                    <a:pt x="4989" y="4037"/>
                    <a:pt x="4965" y="4025"/>
                  </a:cubicBezTo>
                  <a:lnTo>
                    <a:pt x="4584" y="3799"/>
                  </a:lnTo>
                  <a:cubicBezTo>
                    <a:pt x="4644" y="3716"/>
                    <a:pt x="4680" y="3620"/>
                    <a:pt x="4727" y="3537"/>
                  </a:cubicBezTo>
                  <a:lnTo>
                    <a:pt x="5132" y="3692"/>
                  </a:lnTo>
                  <a:lnTo>
                    <a:pt x="5156" y="3692"/>
                  </a:lnTo>
                  <a:cubicBezTo>
                    <a:pt x="5168" y="3692"/>
                    <a:pt x="5180" y="3680"/>
                    <a:pt x="5192" y="3668"/>
                  </a:cubicBezTo>
                  <a:cubicBezTo>
                    <a:pt x="5192" y="3644"/>
                    <a:pt x="5180" y="3620"/>
                    <a:pt x="5168" y="3609"/>
                  </a:cubicBezTo>
                  <a:lnTo>
                    <a:pt x="4751" y="3454"/>
                  </a:lnTo>
                  <a:cubicBezTo>
                    <a:pt x="4787" y="3359"/>
                    <a:pt x="4811" y="3263"/>
                    <a:pt x="4834" y="3168"/>
                  </a:cubicBezTo>
                  <a:lnTo>
                    <a:pt x="5263" y="3251"/>
                  </a:lnTo>
                  <a:lnTo>
                    <a:pt x="5287" y="3251"/>
                  </a:lnTo>
                  <a:cubicBezTo>
                    <a:pt x="5299" y="3251"/>
                    <a:pt x="5311" y="3239"/>
                    <a:pt x="5322" y="3216"/>
                  </a:cubicBezTo>
                  <a:cubicBezTo>
                    <a:pt x="5322" y="3192"/>
                    <a:pt x="5311" y="3168"/>
                    <a:pt x="5287" y="3168"/>
                  </a:cubicBezTo>
                  <a:lnTo>
                    <a:pt x="4858" y="3085"/>
                  </a:lnTo>
                  <a:cubicBezTo>
                    <a:pt x="4870" y="2989"/>
                    <a:pt x="4882" y="2882"/>
                    <a:pt x="4882" y="2787"/>
                  </a:cubicBezTo>
                  <a:lnTo>
                    <a:pt x="5322" y="2799"/>
                  </a:lnTo>
                  <a:cubicBezTo>
                    <a:pt x="5334" y="2799"/>
                    <a:pt x="5334" y="2799"/>
                    <a:pt x="5334" y="2787"/>
                  </a:cubicBezTo>
                  <a:cubicBezTo>
                    <a:pt x="5358" y="2787"/>
                    <a:pt x="5370" y="2775"/>
                    <a:pt x="5370" y="2751"/>
                  </a:cubicBezTo>
                  <a:cubicBezTo>
                    <a:pt x="5370" y="2727"/>
                    <a:pt x="5346" y="2716"/>
                    <a:pt x="5334" y="2716"/>
                  </a:cubicBezTo>
                  <a:lnTo>
                    <a:pt x="4894" y="2704"/>
                  </a:lnTo>
                  <a:cubicBezTo>
                    <a:pt x="4894" y="2597"/>
                    <a:pt x="4882" y="2501"/>
                    <a:pt x="4870" y="2394"/>
                  </a:cubicBezTo>
                  <a:lnTo>
                    <a:pt x="5299" y="2335"/>
                  </a:lnTo>
                  <a:lnTo>
                    <a:pt x="5311" y="2335"/>
                  </a:lnTo>
                  <a:cubicBezTo>
                    <a:pt x="5334" y="2323"/>
                    <a:pt x="5346" y="2311"/>
                    <a:pt x="5334" y="2287"/>
                  </a:cubicBezTo>
                  <a:cubicBezTo>
                    <a:pt x="5334" y="2263"/>
                    <a:pt x="5311" y="2251"/>
                    <a:pt x="5287" y="2251"/>
                  </a:cubicBezTo>
                  <a:lnTo>
                    <a:pt x="4858" y="2323"/>
                  </a:lnTo>
                  <a:cubicBezTo>
                    <a:pt x="4834" y="2216"/>
                    <a:pt x="4811" y="2120"/>
                    <a:pt x="4787" y="2025"/>
                  </a:cubicBezTo>
                  <a:lnTo>
                    <a:pt x="5203" y="1882"/>
                  </a:lnTo>
                  <a:cubicBezTo>
                    <a:pt x="5227" y="1870"/>
                    <a:pt x="5239" y="1858"/>
                    <a:pt x="5227" y="1835"/>
                  </a:cubicBezTo>
                  <a:cubicBezTo>
                    <a:pt x="5215" y="1811"/>
                    <a:pt x="5192" y="1799"/>
                    <a:pt x="5180" y="1799"/>
                  </a:cubicBezTo>
                  <a:lnTo>
                    <a:pt x="4763" y="1942"/>
                  </a:lnTo>
                  <a:cubicBezTo>
                    <a:pt x="4727" y="1846"/>
                    <a:pt x="4680" y="1763"/>
                    <a:pt x="4644" y="1668"/>
                  </a:cubicBezTo>
                  <a:lnTo>
                    <a:pt x="5025" y="1454"/>
                  </a:lnTo>
                  <a:cubicBezTo>
                    <a:pt x="5049" y="1442"/>
                    <a:pt x="5049" y="1418"/>
                    <a:pt x="5037" y="1406"/>
                  </a:cubicBezTo>
                  <a:cubicBezTo>
                    <a:pt x="5028" y="1388"/>
                    <a:pt x="5013" y="1377"/>
                    <a:pt x="4996" y="1377"/>
                  </a:cubicBezTo>
                  <a:cubicBezTo>
                    <a:pt x="4990" y="1377"/>
                    <a:pt x="4984" y="1379"/>
                    <a:pt x="4977" y="1382"/>
                  </a:cubicBezTo>
                  <a:lnTo>
                    <a:pt x="4596" y="1596"/>
                  </a:lnTo>
                  <a:cubicBezTo>
                    <a:pt x="4549" y="1513"/>
                    <a:pt x="4489" y="1430"/>
                    <a:pt x="4430" y="1346"/>
                  </a:cubicBezTo>
                  <a:lnTo>
                    <a:pt x="4775" y="1073"/>
                  </a:lnTo>
                  <a:cubicBezTo>
                    <a:pt x="4787" y="1061"/>
                    <a:pt x="4799" y="1025"/>
                    <a:pt x="4775" y="1013"/>
                  </a:cubicBezTo>
                  <a:cubicBezTo>
                    <a:pt x="4768" y="999"/>
                    <a:pt x="4757" y="993"/>
                    <a:pt x="4744" y="993"/>
                  </a:cubicBezTo>
                  <a:cubicBezTo>
                    <a:pt x="4735" y="993"/>
                    <a:pt x="4725" y="996"/>
                    <a:pt x="4715" y="1001"/>
                  </a:cubicBezTo>
                  <a:lnTo>
                    <a:pt x="4382" y="1287"/>
                  </a:lnTo>
                  <a:cubicBezTo>
                    <a:pt x="4346" y="1239"/>
                    <a:pt x="4310" y="1203"/>
                    <a:pt x="4275" y="1168"/>
                  </a:cubicBezTo>
                  <a:cubicBezTo>
                    <a:pt x="4239" y="1132"/>
                    <a:pt x="4203" y="1096"/>
                    <a:pt x="4168" y="1061"/>
                  </a:cubicBezTo>
                  <a:lnTo>
                    <a:pt x="4465" y="727"/>
                  </a:lnTo>
                  <a:cubicBezTo>
                    <a:pt x="4477" y="715"/>
                    <a:pt x="4477" y="692"/>
                    <a:pt x="4453" y="668"/>
                  </a:cubicBezTo>
                  <a:cubicBezTo>
                    <a:pt x="4448" y="663"/>
                    <a:pt x="4441" y="660"/>
                    <a:pt x="4433" y="660"/>
                  </a:cubicBezTo>
                  <a:cubicBezTo>
                    <a:pt x="4422" y="660"/>
                    <a:pt x="4408" y="666"/>
                    <a:pt x="4394" y="680"/>
                  </a:cubicBezTo>
                  <a:lnTo>
                    <a:pt x="4108" y="1013"/>
                  </a:lnTo>
                  <a:cubicBezTo>
                    <a:pt x="4025" y="942"/>
                    <a:pt x="3953" y="882"/>
                    <a:pt x="3870" y="834"/>
                  </a:cubicBezTo>
                  <a:lnTo>
                    <a:pt x="4096" y="453"/>
                  </a:lnTo>
                  <a:cubicBezTo>
                    <a:pt x="4108" y="430"/>
                    <a:pt x="4096" y="406"/>
                    <a:pt x="4072" y="394"/>
                  </a:cubicBezTo>
                  <a:cubicBezTo>
                    <a:pt x="4069" y="390"/>
                    <a:pt x="4064" y="389"/>
                    <a:pt x="4059" y="389"/>
                  </a:cubicBezTo>
                  <a:cubicBezTo>
                    <a:pt x="4047" y="389"/>
                    <a:pt x="4033" y="397"/>
                    <a:pt x="4025" y="406"/>
                  </a:cubicBezTo>
                  <a:lnTo>
                    <a:pt x="3798" y="787"/>
                  </a:lnTo>
                  <a:cubicBezTo>
                    <a:pt x="3703" y="739"/>
                    <a:pt x="3620" y="692"/>
                    <a:pt x="3525" y="656"/>
                  </a:cubicBezTo>
                  <a:lnTo>
                    <a:pt x="3679" y="239"/>
                  </a:lnTo>
                  <a:cubicBezTo>
                    <a:pt x="3691" y="227"/>
                    <a:pt x="3679" y="191"/>
                    <a:pt x="3656" y="191"/>
                  </a:cubicBezTo>
                  <a:cubicBezTo>
                    <a:pt x="3649" y="188"/>
                    <a:pt x="3643" y="187"/>
                    <a:pt x="3637" y="187"/>
                  </a:cubicBezTo>
                  <a:cubicBezTo>
                    <a:pt x="3621" y="187"/>
                    <a:pt x="3608" y="198"/>
                    <a:pt x="3608" y="215"/>
                  </a:cubicBezTo>
                  <a:lnTo>
                    <a:pt x="3441" y="620"/>
                  </a:lnTo>
                  <a:cubicBezTo>
                    <a:pt x="3346" y="584"/>
                    <a:pt x="3251" y="561"/>
                    <a:pt x="3156" y="537"/>
                  </a:cubicBezTo>
                  <a:lnTo>
                    <a:pt x="3239" y="108"/>
                  </a:lnTo>
                  <a:cubicBezTo>
                    <a:pt x="3251" y="84"/>
                    <a:pt x="3227" y="60"/>
                    <a:pt x="3203" y="60"/>
                  </a:cubicBezTo>
                  <a:cubicBezTo>
                    <a:pt x="3201" y="58"/>
                    <a:pt x="3198" y="57"/>
                    <a:pt x="3196" y="57"/>
                  </a:cubicBezTo>
                  <a:cubicBezTo>
                    <a:pt x="3183" y="57"/>
                    <a:pt x="3165" y="77"/>
                    <a:pt x="3156" y="96"/>
                  </a:cubicBezTo>
                  <a:lnTo>
                    <a:pt x="3072" y="525"/>
                  </a:lnTo>
                  <a:cubicBezTo>
                    <a:pt x="2977" y="501"/>
                    <a:pt x="2870" y="489"/>
                    <a:pt x="2775" y="489"/>
                  </a:cubicBezTo>
                  <a:lnTo>
                    <a:pt x="2786" y="49"/>
                  </a:lnTo>
                  <a:cubicBezTo>
                    <a:pt x="2786" y="25"/>
                    <a:pt x="2763" y="13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3592;p64">
              <a:extLst>
                <a:ext uri="{FF2B5EF4-FFF2-40B4-BE49-F238E27FC236}">
                  <a16:creationId xmlns:a16="http://schemas.microsoft.com/office/drawing/2014/main" id="{2180E8C3-85E6-45D2-B6AC-531AB8294464}"/>
                </a:ext>
              </a:extLst>
            </p:cNvPr>
            <p:cNvGrpSpPr/>
            <p:nvPr/>
          </p:nvGrpSpPr>
          <p:grpSpPr>
            <a:xfrm>
              <a:off x="-1023447" y="1674407"/>
              <a:ext cx="221998" cy="292083"/>
              <a:chOff x="-1023443" y="1674418"/>
              <a:chExt cx="221998" cy="292083"/>
            </a:xfrm>
          </p:grpSpPr>
          <p:sp>
            <p:nvSpPr>
              <p:cNvPr id="49" name="Google Shape;3593;p64">
                <a:extLst>
                  <a:ext uri="{FF2B5EF4-FFF2-40B4-BE49-F238E27FC236}">
                    <a16:creationId xmlns:a16="http://schemas.microsoft.com/office/drawing/2014/main" id="{79C044FF-1025-4589-8CA2-6E119C0057EF}"/>
                  </a:ext>
                </a:extLst>
              </p:cNvPr>
              <p:cNvSpPr/>
              <p:nvPr/>
            </p:nvSpPr>
            <p:spPr>
              <a:xfrm flipH="1">
                <a:off x="-1007977" y="1674418"/>
                <a:ext cx="196300" cy="188341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583" extrusionOk="0">
                    <a:moveTo>
                      <a:pt x="863" y="0"/>
                    </a:moveTo>
                    <a:cubicBezTo>
                      <a:pt x="575" y="0"/>
                      <a:pt x="281" y="134"/>
                      <a:pt x="188" y="408"/>
                    </a:cubicBezTo>
                    <a:cubicBezTo>
                      <a:pt x="1" y="970"/>
                      <a:pt x="591" y="1085"/>
                      <a:pt x="649" y="1142"/>
                    </a:cubicBezTo>
                    <a:cubicBezTo>
                      <a:pt x="714" y="1207"/>
                      <a:pt x="548" y="1531"/>
                      <a:pt x="649" y="1546"/>
                    </a:cubicBezTo>
                    <a:cubicBezTo>
                      <a:pt x="651" y="1546"/>
                      <a:pt x="652" y="1546"/>
                      <a:pt x="654" y="1546"/>
                    </a:cubicBezTo>
                    <a:cubicBezTo>
                      <a:pt x="730" y="1546"/>
                      <a:pt x="755" y="1419"/>
                      <a:pt x="762" y="1366"/>
                    </a:cubicBezTo>
                    <a:lnTo>
                      <a:pt x="762" y="1366"/>
                    </a:lnTo>
                    <a:cubicBezTo>
                      <a:pt x="757" y="1426"/>
                      <a:pt x="751" y="1583"/>
                      <a:pt x="837" y="1583"/>
                    </a:cubicBezTo>
                    <a:cubicBezTo>
                      <a:pt x="841" y="1583"/>
                      <a:pt x="846" y="1583"/>
                      <a:pt x="851" y="1582"/>
                    </a:cubicBezTo>
                    <a:cubicBezTo>
                      <a:pt x="936" y="1562"/>
                      <a:pt x="937" y="1464"/>
                      <a:pt x="930" y="1407"/>
                    </a:cubicBezTo>
                    <a:lnTo>
                      <a:pt x="930" y="1407"/>
                    </a:lnTo>
                    <a:cubicBezTo>
                      <a:pt x="942" y="1461"/>
                      <a:pt x="969" y="1550"/>
                      <a:pt x="1019" y="1550"/>
                    </a:cubicBezTo>
                    <a:cubicBezTo>
                      <a:pt x="1025" y="1550"/>
                      <a:pt x="1031" y="1548"/>
                      <a:pt x="1038" y="1546"/>
                    </a:cubicBezTo>
                    <a:cubicBezTo>
                      <a:pt x="1124" y="1510"/>
                      <a:pt x="973" y="1171"/>
                      <a:pt x="1038" y="1142"/>
                    </a:cubicBezTo>
                    <a:cubicBezTo>
                      <a:pt x="1103" y="1121"/>
                      <a:pt x="1650" y="948"/>
                      <a:pt x="1513" y="408"/>
                    </a:cubicBezTo>
                    <a:cubicBezTo>
                      <a:pt x="1448" y="139"/>
                      <a:pt x="1158" y="0"/>
                      <a:pt x="8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94;p64">
                <a:extLst>
                  <a:ext uri="{FF2B5EF4-FFF2-40B4-BE49-F238E27FC236}">
                    <a16:creationId xmlns:a16="http://schemas.microsoft.com/office/drawing/2014/main" id="{AD48D786-920C-4047-920E-AA89EE56A12C}"/>
                  </a:ext>
                </a:extLst>
              </p:cNvPr>
              <p:cNvSpPr/>
              <p:nvPr/>
            </p:nvSpPr>
            <p:spPr>
              <a:xfrm flipH="1">
                <a:off x="-903995" y="1726290"/>
                <a:ext cx="58771" cy="4949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16" extrusionOk="0">
                    <a:moveTo>
                      <a:pt x="218" y="1"/>
                    </a:moveTo>
                    <a:cubicBezTo>
                      <a:pt x="198" y="1"/>
                      <a:pt x="178" y="8"/>
                      <a:pt x="158" y="22"/>
                    </a:cubicBezTo>
                    <a:cubicBezTo>
                      <a:pt x="1" y="142"/>
                      <a:pt x="184" y="415"/>
                      <a:pt x="320" y="415"/>
                    </a:cubicBezTo>
                    <a:cubicBezTo>
                      <a:pt x="339" y="415"/>
                      <a:pt x="358" y="410"/>
                      <a:pt x="374" y="397"/>
                    </a:cubicBezTo>
                    <a:cubicBezTo>
                      <a:pt x="493" y="303"/>
                      <a:pt x="356" y="1"/>
                      <a:pt x="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95;p64">
                <a:extLst>
                  <a:ext uri="{FF2B5EF4-FFF2-40B4-BE49-F238E27FC236}">
                    <a16:creationId xmlns:a16="http://schemas.microsoft.com/office/drawing/2014/main" id="{375F33A9-1088-4B1C-A809-EE307C9433F5}"/>
                  </a:ext>
                </a:extLst>
              </p:cNvPr>
              <p:cNvSpPr/>
              <p:nvPr/>
            </p:nvSpPr>
            <p:spPr>
              <a:xfrm flipH="1">
                <a:off x="-983107" y="1726290"/>
                <a:ext cx="58057" cy="4949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16" extrusionOk="0">
                    <a:moveTo>
                      <a:pt x="277" y="1"/>
                    </a:moveTo>
                    <a:cubicBezTo>
                      <a:pt x="139" y="1"/>
                      <a:pt x="1" y="303"/>
                      <a:pt x="114" y="397"/>
                    </a:cubicBezTo>
                    <a:cubicBezTo>
                      <a:pt x="131" y="410"/>
                      <a:pt x="150" y="415"/>
                      <a:pt x="170" y="415"/>
                    </a:cubicBezTo>
                    <a:cubicBezTo>
                      <a:pt x="309" y="415"/>
                      <a:pt x="488" y="142"/>
                      <a:pt x="337" y="22"/>
                    </a:cubicBezTo>
                    <a:cubicBezTo>
                      <a:pt x="317" y="8"/>
                      <a:pt x="297" y="1"/>
                      <a:pt x="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96;p64">
                <a:extLst>
                  <a:ext uri="{FF2B5EF4-FFF2-40B4-BE49-F238E27FC236}">
                    <a16:creationId xmlns:a16="http://schemas.microsoft.com/office/drawing/2014/main" id="{DA70F4EA-9F92-4D94-803C-42AC29B5D216}"/>
                  </a:ext>
                </a:extLst>
              </p:cNvPr>
              <p:cNvSpPr/>
              <p:nvPr/>
            </p:nvSpPr>
            <p:spPr>
              <a:xfrm flipH="1">
                <a:off x="-1023443" y="1824918"/>
                <a:ext cx="217715" cy="141583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190" extrusionOk="0">
                    <a:moveTo>
                      <a:pt x="226" y="1"/>
                    </a:moveTo>
                    <a:cubicBezTo>
                      <a:pt x="216" y="1"/>
                      <a:pt x="206" y="3"/>
                      <a:pt x="195" y="7"/>
                    </a:cubicBezTo>
                    <a:cubicBezTo>
                      <a:pt x="72" y="57"/>
                      <a:pt x="252" y="281"/>
                      <a:pt x="252" y="281"/>
                    </a:cubicBezTo>
                    <a:cubicBezTo>
                      <a:pt x="252" y="281"/>
                      <a:pt x="0" y="302"/>
                      <a:pt x="22" y="439"/>
                    </a:cubicBezTo>
                    <a:cubicBezTo>
                      <a:pt x="29" y="473"/>
                      <a:pt x="52" y="486"/>
                      <a:pt x="83" y="486"/>
                    </a:cubicBezTo>
                    <a:cubicBezTo>
                      <a:pt x="172" y="486"/>
                      <a:pt x="328" y="381"/>
                      <a:pt x="370" y="381"/>
                    </a:cubicBezTo>
                    <a:cubicBezTo>
                      <a:pt x="372" y="381"/>
                      <a:pt x="373" y="381"/>
                      <a:pt x="375" y="382"/>
                    </a:cubicBezTo>
                    <a:cubicBezTo>
                      <a:pt x="411" y="389"/>
                      <a:pt x="1318" y="886"/>
                      <a:pt x="1369" y="929"/>
                    </a:cubicBezTo>
                    <a:cubicBezTo>
                      <a:pt x="1417" y="963"/>
                      <a:pt x="1412" y="1189"/>
                      <a:pt x="1526" y="1189"/>
                    </a:cubicBezTo>
                    <a:cubicBezTo>
                      <a:pt x="1531" y="1189"/>
                      <a:pt x="1536" y="1189"/>
                      <a:pt x="1541" y="1188"/>
                    </a:cubicBezTo>
                    <a:cubicBezTo>
                      <a:pt x="1671" y="1159"/>
                      <a:pt x="1556" y="936"/>
                      <a:pt x="1606" y="929"/>
                    </a:cubicBezTo>
                    <a:cubicBezTo>
                      <a:pt x="1657" y="914"/>
                      <a:pt x="1829" y="814"/>
                      <a:pt x="1750" y="727"/>
                    </a:cubicBezTo>
                    <a:cubicBezTo>
                      <a:pt x="1736" y="711"/>
                      <a:pt x="1722" y="704"/>
                      <a:pt x="1707" y="704"/>
                    </a:cubicBezTo>
                    <a:cubicBezTo>
                      <a:pt x="1649" y="704"/>
                      <a:pt x="1578" y="797"/>
                      <a:pt x="1469" y="797"/>
                    </a:cubicBezTo>
                    <a:cubicBezTo>
                      <a:pt x="1455" y="797"/>
                      <a:pt x="1441" y="795"/>
                      <a:pt x="1426" y="792"/>
                    </a:cubicBezTo>
                    <a:cubicBezTo>
                      <a:pt x="1268" y="749"/>
                      <a:pt x="533" y="418"/>
                      <a:pt x="375" y="252"/>
                    </a:cubicBezTo>
                    <a:cubicBezTo>
                      <a:pt x="349" y="226"/>
                      <a:pt x="328" y="1"/>
                      <a:pt x="2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97;p64">
                <a:extLst>
                  <a:ext uri="{FF2B5EF4-FFF2-40B4-BE49-F238E27FC236}">
                    <a16:creationId xmlns:a16="http://schemas.microsoft.com/office/drawing/2014/main" id="{FC3E0852-3987-4B78-AF82-E064BD2F675B}"/>
                  </a:ext>
                </a:extLst>
              </p:cNvPr>
              <p:cNvSpPr/>
              <p:nvPr/>
            </p:nvSpPr>
            <p:spPr>
              <a:xfrm flipH="1">
                <a:off x="-1019160" y="1824918"/>
                <a:ext cx="217715" cy="141583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190" extrusionOk="0">
                    <a:moveTo>
                      <a:pt x="1604" y="1"/>
                    </a:moveTo>
                    <a:cubicBezTo>
                      <a:pt x="1502" y="1"/>
                      <a:pt x="1481" y="226"/>
                      <a:pt x="1455" y="252"/>
                    </a:cubicBezTo>
                    <a:cubicBezTo>
                      <a:pt x="1297" y="418"/>
                      <a:pt x="562" y="749"/>
                      <a:pt x="397" y="792"/>
                    </a:cubicBezTo>
                    <a:cubicBezTo>
                      <a:pt x="382" y="795"/>
                      <a:pt x="369" y="797"/>
                      <a:pt x="356" y="797"/>
                    </a:cubicBezTo>
                    <a:cubicBezTo>
                      <a:pt x="251" y="797"/>
                      <a:pt x="180" y="704"/>
                      <a:pt x="119" y="704"/>
                    </a:cubicBezTo>
                    <a:cubicBezTo>
                      <a:pt x="103" y="704"/>
                      <a:pt x="88" y="711"/>
                      <a:pt x="72" y="727"/>
                    </a:cubicBezTo>
                    <a:cubicBezTo>
                      <a:pt x="0" y="814"/>
                      <a:pt x="173" y="914"/>
                      <a:pt x="224" y="929"/>
                    </a:cubicBezTo>
                    <a:cubicBezTo>
                      <a:pt x="274" y="936"/>
                      <a:pt x="159" y="1159"/>
                      <a:pt x="288" y="1188"/>
                    </a:cubicBezTo>
                    <a:cubicBezTo>
                      <a:pt x="294" y="1189"/>
                      <a:pt x="299" y="1189"/>
                      <a:pt x="304" y="1189"/>
                    </a:cubicBezTo>
                    <a:cubicBezTo>
                      <a:pt x="418" y="1189"/>
                      <a:pt x="413" y="963"/>
                      <a:pt x="461" y="929"/>
                    </a:cubicBezTo>
                    <a:cubicBezTo>
                      <a:pt x="512" y="886"/>
                      <a:pt x="1419" y="389"/>
                      <a:pt x="1455" y="382"/>
                    </a:cubicBezTo>
                    <a:cubicBezTo>
                      <a:pt x="1456" y="381"/>
                      <a:pt x="1458" y="381"/>
                      <a:pt x="1460" y="381"/>
                    </a:cubicBezTo>
                    <a:cubicBezTo>
                      <a:pt x="1502" y="381"/>
                      <a:pt x="1658" y="486"/>
                      <a:pt x="1747" y="486"/>
                    </a:cubicBezTo>
                    <a:cubicBezTo>
                      <a:pt x="1778" y="486"/>
                      <a:pt x="1801" y="473"/>
                      <a:pt x="1808" y="439"/>
                    </a:cubicBezTo>
                    <a:cubicBezTo>
                      <a:pt x="1829" y="302"/>
                      <a:pt x="1570" y="281"/>
                      <a:pt x="1570" y="281"/>
                    </a:cubicBezTo>
                    <a:cubicBezTo>
                      <a:pt x="1570" y="281"/>
                      <a:pt x="1757" y="57"/>
                      <a:pt x="1635" y="7"/>
                    </a:cubicBezTo>
                    <a:cubicBezTo>
                      <a:pt x="1624" y="3"/>
                      <a:pt x="1614" y="1"/>
                      <a:pt x="16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75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82E88-32B0-474A-9271-7A8217DB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700" y="48424"/>
            <a:ext cx="5952600" cy="812400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FB3E347-6383-4DDA-A5A8-A5D92F354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841" y="967493"/>
            <a:ext cx="6485178" cy="3619375"/>
          </a:xfrm>
        </p:spPr>
        <p:txBody>
          <a:bodyPr/>
          <a:lstStyle/>
          <a:p>
            <a:pPr marL="114300" indent="0" algn="l"/>
            <a:r>
              <a:rPr lang="fr-FR" sz="1800" dirty="0">
                <a:latin typeface="Fira Sans" panose="020B0503050000020004" pitchFamily="34" charset="0"/>
              </a:rPr>
              <a:t>Répartition des taches :</a:t>
            </a:r>
          </a:p>
          <a:p>
            <a:pPr marL="114300" indent="0" algn="l"/>
            <a:endParaRPr lang="fr-FR" sz="1800" dirty="0">
              <a:latin typeface="Fira Sans" panose="020B0503050000020004" pitchFamily="34" charset="0"/>
            </a:endParaRP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latin typeface="Fira Sans" panose="020B0503050000020004" pitchFamily="34" charset="0"/>
              </a:rPr>
              <a:t>Junior : </a:t>
            </a:r>
            <a:r>
              <a:rPr lang="fr-FR" sz="1800" dirty="0" err="1">
                <a:latin typeface="Fira Sans" panose="020B0503050000020004" pitchFamily="34" charset="0"/>
              </a:rPr>
              <a:t>Multi-threading</a:t>
            </a:r>
            <a:r>
              <a:rPr lang="fr-FR" sz="1800" dirty="0">
                <a:latin typeface="Fira Sans" panose="020B0503050000020004" pitchFamily="34" charset="0"/>
              </a:rPr>
              <a:t>, stratégie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latin typeface="Fira Sans" panose="020B0503050000020004" pitchFamily="34" charset="0"/>
              </a:rPr>
              <a:t>Nathan : Interfaces graphiques (Menu, Règles, Jeu…)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latin typeface="Fira Sans" panose="020B0503050000020004" pitchFamily="34" charset="0"/>
              </a:rPr>
              <a:t>Mathis : Implémentation des stratégies</a:t>
            </a:r>
          </a:p>
          <a:p>
            <a:pPr marL="571500" lvl="1" indent="0" algn="l"/>
            <a:endParaRPr lang="fr-FR" sz="1800" dirty="0">
              <a:latin typeface="Fira Sans" panose="020B0503050000020004" pitchFamily="34" charset="0"/>
            </a:endParaRPr>
          </a:p>
          <a:p>
            <a:pPr marL="114300" indent="0" algn="l"/>
            <a:r>
              <a:rPr lang="fr-FR" sz="1800" dirty="0">
                <a:latin typeface="Fira Sans" panose="020B0503050000020004" pitchFamily="34" charset="0"/>
              </a:rPr>
              <a:t>Déroulement du projet :</a:t>
            </a:r>
          </a:p>
          <a:p>
            <a:pPr marL="114300" indent="0" algn="l"/>
            <a:endParaRPr lang="fr-FR" sz="1800" dirty="0">
              <a:latin typeface="Fira Sans" panose="020B0503050000020004" pitchFamily="34" charset="0"/>
            </a:endParaRP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latin typeface="Fira Sans" panose="020B0503050000020004" pitchFamily="34" charset="0"/>
              </a:rPr>
              <a:t>Classes de données (</a:t>
            </a:r>
            <a:r>
              <a:rPr lang="fr-FR" sz="1800" dirty="0" err="1">
                <a:latin typeface="Fira Sans" panose="020B0503050000020004" pitchFamily="34" charset="0"/>
              </a:rPr>
              <a:t>Map</a:t>
            </a:r>
            <a:r>
              <a:rPr lang="fr-FR" sz="1800" dirty="0">
                <a:latin typeface="Fira Sans" panose="020B0503050000020004" pitchFamily="34" charset="0"/>
              </a:rPr>
              <a:t>, Intersection, Explorer)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latin typeface="Fira Sans" panose="020B0503050000020004" pitchFamily="34" charset="0"/>
              </a:rPr>
              <a:t>Interface graphique du jeu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latin typeface="Fira Sans" panose="020B0503050000020004" pitchFamily="34" charset="0"/>
              </a:rPr>
              <a:t>Implémentation des stratégies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fr-FR" sz="1800" dirty="0">
              <a:latin typeface="Fira Sans" panose="020B0503050000020004" pitchFamily="34" charset="0"/>
            </a:endParaRPr>
          </a:p>
        </p:txBody>
      </p:sp>
      <p:grpSp>
        <p:nvGrpSpPr>
          <p:cNvPr id="9" name="Google Shape;1049;p33">
            <a:extLst>
              <a:ext uri="{FF2B5EF4-FFF2-40B4-BE49-F238E27FC236}">
                <a16:creationId xmlns:a16="http://schemas.microsoft.com/office/drawing/2014/main" id="{2733BCE3-9A2C-4C5D-AA9C-3264D8ABDBA5}"/>
              </a:ext>
            </a:extLst>
          </p:cNvPr>
          <p:cNvGrpSpPr/>
          <p:nvPr/>
        </p:nvGrpSpPr>
        <p:grpSpPr>
          <a:xfrm>
            <a:off x="616175" y="337552"/>
            <a:ext cx="462176" cy="437792"/>
            <a:chOff x="349475" y="3931702"/>
            <a:chExt cx="462176" cy="437792"/>
          </a:xfrm>
        </p:grpSpPr>
        <p:sp>
          <p:nvSpPr>
            <p:cNvPr id="10" name="Google Shape;1050;p33">
              <a:extLst>
                <a:ext uri="{FF2B5EF4-FFF2-40B4-BE49-F238E27FC236}">
                  <a16:creationId xmlns:a16="http://schemas.microsoft.com/office/drawing/2014/main" id="{4454E43F-8F28-4980-9D73-D3CA48F3AB7B}"/>
                </a:ext>
              </a:extLst>
            </p:cNvPr>
            <p:cNvSpPr/>
            <p:nvPr/>
          </p:nvSpPr>
          <p:spPr>
            <a:xfrm>
              <a:off x="349475" y="4001046"/>
              <a:ext cx="462176" cy="292640"/>
            </a:xfrm>
            <a:custGeom>
              <a:avLst/>
              <a:gdLst/>
              <a:ahLst/>
              <a:cxnLst/>
              <a:rect l="l" t="t" r="r" b="b"/>
              <a:pathLst>
                <a:path w="14443" h="9145" extrusionOk="0">
                  <a:moveTo>
                    <a:pt x="11954" y="1"/>
                  </a:moveTo>
                  <a:cubicBezTo>
                    <a:pt x="11371" y="739"/>
                    <a:pt x="0" y="7775"/>
                    <a:pt x="0" y="7775"/>
                  </a:cubicBezTo>
                  <a:lnTo>
                    <a:pt x="1429" y="9145"/>
                  </a:lnTo>
                  <a:lnTo>
                    <a:pt x="14442" y="2465"/>
                  </a:lnTo>
                  <a:lnTo>
                    <a:pt x="11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1;p33">
              <a:extLst>
                <a:ext uri="{FF2B5EF4-FFF2-40B4-BE49-F238E27FC236}">
                  <a16:creationId xmlns:a16="http://schemas.microsoft.com/office/drawing/2014/main" id="{8B3D1613-0387-496E-AAF8-46C1514C56B7}"/>
                </a:ext>
              </a:extLst>
            </p:cNvPr>
            <p:cNvSpPr/>
            <p:nvPr/>
          </p:nvSpPr>
          <p:spPr>
            <a:xfrm>
              <a:off x="419171" y="3931702"/>
              <a:ext cx="331904" cy="437792"/>
            </a:xfrm>
            <a:custGeom>
              <a:avLst/>
              <a:gdLst/>
              <a:ahLst/>
              <a:cxnLst/>
              <a:rect l="l" t="t" r="r" b="b"/>
              <a:pathLst>
                <a:path w="10372" h="13681" extrusionOk="0">
                  <a:moveTo>
                    <a:pt x="1192" y="1"/>
                  </a:moveTo>
                  <a:lnTo>
                    <a:pt x="1" y="1584"/>
                  </a:lnTo>
                  <a:lnTo>
                    <a:pt x="8228" y="13681"/>
                  </a:lnTo>
                  <a:lnTo>
                    <a:pt x="10371" y="10919"/>
                  </a:lnTo>
                  <a:cubicBezTo>
                    <a:pt x="9574" y="10419"/>
                    <a:pt x="1192" y="1"/>
                    <a:pt x="1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6781380"/>
      </p:ext>
    </p:extLst>
  </p:cSld>
  <p:clrMapOvr>
    <a:masterClrMapping/>
  </p:clrMapOvr>
</p:sld>
</file>

<file path=ppt/theme/theme1.xml><?xml version="1.0" encoding="utf-8"?>
<a:theme xmlns:a="http://schemas.openxmlformats.org/drawingml/2006/main" name="1_Treasure Hunt By Slidesgo">
  <a:themeElements>
    <a:clrScheme name="Simple Light">
      <a:dk1>
        <a:srgbClr val="513153"/>
      </a:dk1>
      <a:lt1>
        <a:srgbClr val="FFFFFF"/>
      </a:lt1>
      <a:dk2>
        <a:srgbClr val="AF77B2"/>
      </a:dk2>
      <a:lt2>
        <a:srgbClr val="E75955"/>
      </a:lt2>
      <a:accent1>
        <a:srgbClr val="FBBC24"/>
      </a:accent1>
      <a:accent2>
        <a:srgbClr val="513153"/>
      </a:accent2>
      <a:accent3>
        <a:srgbClr val="AF77B2"/>
      </a:accent3>
      <a:accent4>
        <a:srgbClr val="E75955"/>
      </a:accent4>
      <a:accent5>
        <a:srgbClr val="FBBC24"/>
      </a:accent5>
      <a:accent6>
        <a:srgbClr val="AAEEEA"/>
      </a:accent6>
      <a:hlink>
        <a:srgbClr val="5131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easure Hunt By Slidesgo">
  <a:themeElements>
    <a:clrScheme name="Simple Light">
      <a:dk1>
        <a:srgbClr val="513153"/>
      </a:dk1>
      <a:lt1>
        <a:srgbClr val="FFFFFF"/>
      </a:lt1>
      <a:dk2>
        <a:srgbClr val="AF77B2"/>
      </a:dk2>
      <a:lt2>
        <a:srgbClr val="E75955"/>
      </a:lt2>
      <a:accent1>
        <a:srgbClr val="FBBC24"/>
      </a:accent1>
      <a:accent2>
        <a:srgbClr val="513153"/>
      </a:accent2>
      <a:accent3>
        <a:srgbClr val="AF77B2"/>
      </a:accent3>
      <a:accent4>
        <a:srgbClr val="E75955"/>
      </a:accent4>
      <a:accent5>
        <a:srgbClr val="FBBC24"/>
      </a:accent5>
      <a:accent6>
        <a:srgbClr val="AAEEEA"/>
      </a:accent6>
      <a:hlink>
        <a:srgbClr val="5131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204</Words>
  <Application>Microsoft Office PowerPoint</Application>
  <PresentationFormat>Affichage à l'écran (16:9)</PresentationFormat>
  <Paragraphs>46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Fira Sans</vt:lpstr>
      <vt:lpstr>Arial</vt:lpstr>
      <vt:lpstr>Pirata One</vt:lpstr>
      <vt:lpstr>Courier New</vt:lpstr>
      <vt:lpstr>1_Treasure Hunt By Slidesgo</vt:lpstr>
      <vt:lpstr>Treasure Hunt By Slidesgo</vt:lpstr>
      <vt:lpstr>Projet d’Intégration Explorateurs</vt:lpstr>
      <vt:lpstr>Carte d’exploration</vt:lpstr>
      <vt:lpstr>Les Stratégies d’exploration</vt:lpstr>
      <vt:lpstr>Exploration</vt:lpstr>
      <vt:lpstr>Multi-threading</vt:lpstr>
      <vt:lpstr>Organisation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d’Intégration Explorateurs</dc:title>
  <dc:creator>Nathan CHRIQUI</dc:creator>
  <cp:lastModifiedBy>W-book</cp:lastModifiedBy>
  <cp:revision>9</cp:revision>
  <dcterms:modified xsi:type="dcterms:W3CDTF">2022-04-13T09:54:47Z</dcterms:modified>
</cp:coreProperties>
</file>