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B3550A-65F8-4F9D-B470-E5199C472FB8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4206D-3581-4D3B-ABDF-1ABE6796F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POO: La Playlist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4E2BF9-7A2D-4AA7-8D9E-AB3B498E4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Da Cruz mathis</a:t>
            </a:r>
          </a:p>
          <a:p>
            <a:r>
              <a:rPr lang="fr-FR" dirty="0"/>
              <a:t>Lelievre saidou</a:t>
            </a:r>
          </a:p>
          <a:p>
            <a:r>
              <a:rPr lang="fr-FR" dirty="0"/>
              <a:t>Groupe td e</a:t>
            </a:r>
          </a:p>
        </p:txBody>
      </p:sp>
    </p:spTree>
    <p:extLst>
      <p:ext uri="{BB962C8B-B14F-4D97-AF65-F5344CB8AC3E}">
        <p14:creationId xmlns:p14="http://schemas.microsoft.com/office/powerpoint/2010/main" val="3325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AA799-B458-412F-91D1-5FF0C459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EF0AD-D932-449A-8385-263ED916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Tika-App</a:t>
            </a:r>
          </a:p>
          <a:p>
            <a:r>
              <a:rPr lang="fr-FR" dirty="0"/>
              <a:t>Métadonnées extraites (Title, Album, …)</a:t>
            </a:r>
          </a:p>
          <a:p>
            <a:r>
              <a:rPr lang="fr-FR" dirty="0"/>
              <a:t>Les commandes (-h, -f, …)</a:t>
            </a:r>
          </a:p>
          <a:p>
            <a:r>
              <a:rPr lang="fr-FR" dirty="0"/>
              <a:t>Classe Music </a:t>
            </a:r>
          </a:p>
          <a:p>
            <a:r>
              <a:rPr lang="fr-FR" dirty="0"/>
              <a:t>Classe Extract</a:t>
            </a:r>
          </a:p>
          <a:p>
            <a:r>
              <a:rPr lang="fr-FR" dirty="0"/>
              <a:t>Classe Repertoire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7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0E8A4-FDD6-43DC-BFC7-D97D3E05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BFD68-BD28-47F3-8594-4D2CB825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Barre de recherche</a:t>
            </a:r>
          </a:p>
          <a:p>
            <a:r>
              <a:rPr lang="fr-FR" dirty="0"/>
              <a:t>Tableau</a:t>
            </a:r>
          </a:p>
          <a:p>
            <a:r>
              <a:rPr lang="fr-FR" dirty="0"/>
              <a:t>Couleurs personnalisées, police </a:t>
            </a:r>
          </a:p>
          <a:p>
            <a:r>
              <a:rPr lang="fr-FR" dirty="0"/>
              <a:t>Filtrage des fichiers mp3 </a:t>
            </a:r>
          </a:p>
          <a:p>
            <a:r>
              <a:rPr lang="fr-FR" dirty="0"/>
              <a:t>Sélections multiples</a:t>
            </a:r>
          </a:p>
          <a:p>
            <a:r>
              <a:rPr lang="fr-FR" dirty="0"/>
              <a:t>Options Add/Update/Remove</a:t>
            </a:r>
          </a:p>
          <a:p>
            <a:r>
              <a:rPr lang="fr-FR" dirty="0"/>
              <a:t>Panneaux d’affichages</a:t>
            </a:r>
          </a:p>
          <a:p>
            <a:r>
              <a:rPr lang="fr-FR" dirty="0"/>
              <a:t>Centrage du texte au sein des cellules</a:t>
            </a:r>
          </a:p>
          <a:p>
            <a:r>
              <a:rPr lang="fr-FR" dirty="0"/>
              <a:t>Cadrage de la fenêtre (centrée)</a:t>
            </a:r>
          </a:p>
        </p:txBody>
      </p:sp>
    </p:spTree>
    <p:extLst>
      <p:ext uri="{BB962C8B-B14F-4D97-AF65-F5344CB8AC3E}">
        <p14:creationId xmlns:p14="http://schemas.microsoft.com/office/powerpoint/2010/main" val="239132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C2359-BC31-42A4-BC88-41156047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C4A2B-BDA5-4BFC-A58E-FABA1DA56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Points Traités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176007-411B-4AC5-BCBD-510A726EB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L’extraction des métadonnées d’un fichier MP3</a:t>
            </a:r>
          </a:p>
          <a:p>
            <a:r>
              <a:rPr lang="fr-FR" dirty="0"/>
              <a:t>5 commandes concernant le mode console</a:t>
            </a:r>
          </a:p>
          <a:p>
            <a:r>
              <a:rPr lang="fr-FR" dirty="0"/>
              <a:t>Interface Graphique</a:t>
            </a:r>
          </a:p>
          <a:p>
            <a:r>
              <a:rPr lang="fr-FR" dirty="0"/>
              <a:t>Améliorations interface </a:t>
            </a:r>
          </a:p>
          <a:p>
            <a:r>
              <a:rPr lang="fr-FR" dirty="0"/>
              <a:t>Rapport/Démonstration/Oral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F8D08C-DF63-475B-9F11-EA09F312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Points Non Traités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AC57CC-4413-44CB-BCA1-63A6646025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La sauvegarde d’une playlist</a:t>
            </a:r>
          </a:p>
          <a:p>
            <a:r>
              <a:rPr lang="fr-FR" dirty="0"/>
              <a:t>La commande -d</a:t>
            </a:r>
            <a:r>
              <a:rPr lang="en-US" dirty="0"/>
              <a:t> ./music/ -o playlist.xspf </a:t>
            </a:r>
          </a:p>
          <a:p>
            <a:r>
              <a:rPr lang="en-US" dirty="0"/>
              <a:t>Ouvrir un repertoire depuis l’interface</a:t>
            </a:r>
          </a:p>
          <a:p>
            <a:r>
              <a:rPr lang="fr-FR" dirty="0"/>
              <a:t>Aucune</a:t>
            </a:r>
            <a:r>
              <a:rPr lang="en-US" dirty="0"/>
              <a:t> ameliorations du type </a:t>
            </a:r>
            <a:r>
              <a:rPr lang="fr-FR" dirty="0"/>
              <a:t>afficher</a:t>
            </a:r>
            <a:r>
              <a:rPr lang="en-US" dirty="0"/>
              <a:t> cover ou play music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83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62</TotalTime>
  <Words>135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Salle d’ions</vt:lpstr>
      <vt:lpstr>Projet POO: La Playlist</vt:lpstr>
      <vt:lpstr>Mode Console</vt:lpstr>
      <vt:lpstr>Mode Graphique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POO: La Playlist</dc:title>
  <dc:creator>mathis da cruz</dc:creator>
  <cp:lastModifiedBy>mathis da cruz</cp:lastModifiedBy>
  <cp:revision>7</cp:revision>
  <dcterms:created xsi:type="dcterms:W3CDTF">2021-01-05T16:40:35Z</dcterms:created>
  <dcterms:modified xsi:type="dcterms:W3CDTF">2021-01-05T17:43:08Z</dcterms:modified>
</cp:coreProperties>
</file>