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79" r:id="rId2"/>
    <p:sldId id="280" r:id="rId3"/>
    <p:sldId id="284" r:id="rId4"/>
    <p:sldId id="281" r:id="rId5"/>
    <p:sldId id="282" r:id="rId6"/>
    <p:sldId id="283" r:id="rId7"/>
    <p:sldId id="278" r:id="rId8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0"/>
    </p:embeddedFont>
    <p:embeddedFont>
      <p:font typeface="Oswald" pitchFamily="2" charset="7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49"/>
  </p:normalViewPr>
  <p:slideViewPr>
    <p:cSldViewPr snapToGrid="0" snapToObjects="1">
      <p:cViewPr varScale="1">
        <p:scale>
          <a:sx n="116" d="100"/>
          <a:sy n="116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846df92d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846df92d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91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846df92d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846df92d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41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46df92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846df92d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6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846df92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846df92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846df92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846df92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15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846df92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846df92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40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846df92d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846df92d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671250" y="3353106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Renderless</a:t>
            </a:r>
            <a:r>
              <a:rPr lang="en" dirty="0"/>
              <a:t> </a:t>
            </a:r>
            <a:r>
              <a:rPr lang="en" dirty="0" err="1"/>
              <a:t>parttern</a:t>
            </a:r>
            <a:r>
              <a:rPr lang="en" dirty="0"/>
              <a:t> in </a:t>
            </a:r>
            <a:r>
              <a:rPr lang="en" dirty="0" err="1"/>
              <a:t>Vue.JS</a:t>
            </a:r>
            <a:endParaRPr dirty="0"/>
          </a:p>
        </p:txBody>
      </p:sp>
      <p:pic>
        <p:nvPicPr>
          <p:cNvPr id="3" name="Google Shape;62;p13">
            <a:extLst>
              <a:ext uri="{FF2B5EF4-FFF2-40B4-BE49-F238E27FC236}">
                <a16:creationId xmlns:a16="http://schemas.microsoft.com/office/drawing/2014/main" id="{88E7B9F9-99B8-0443-BE4A-4542F6AB1BC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753" y="1339326"/>
            <a:ext cx="1826494" cy="1826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628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“How Logic Doesn't Always Need a UI”</a:t>
            </a:r>
          </a:p>
        </p:txBody>
      </p:sp>
    </p:spTree>
    <p:extLst>
      <p:ext uri="{BB962C8B-B14F-4D97-AF65-F5344CB8AC3E}">
        <p14:creationId xmlns:p14="http://schemas.microsoft.com/office/powerpoint/2010/main" val="322364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84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81696" y="84998"/>
            <a:ext cx="83806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What?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1696" y="1927263"/>
            <a:ext cx="8380608" cy="1288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000" dirty="0"/>
              <a:t>A </a:t>
            </a:r>
            <a:r>
              <a:rPr lang="en-US" sz="3000" i="1" dirty="0" err="1"/>
              <a:t>renderless</a:t>
            </a:r>
            <a:r>
              <a:rPr lang="en-US" sz="3000" i="1" dirty="0"/>
              <a:t> component</a:t>
            </a:r>
            <a:r>
              <a:rPr lang="en-US" sz="3000" dirty="0"/>
              <a:t>  is a component that </a:t>
            </a:r>
            <a:r>
              <a:rPr lang="en-US" sz="3000" b="1" dirty="0"/>
              <a:t>doesn't render any of its own HTML</a:t>
            </a:r>
            <a:endParaRPr sz="3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14B0D7-FE06-DD4A-AD1D-A1FE5369E5E5}"/>
              </a:ext>
            </a:extLst>
          </p:cNvPr>
          <p:cNvCxnSpPr>
            <a:cxnSpLocks/>
          </p:cNvCxnSpPr>
          <p:nvPr/>
        </p:nvCxnSpPr>
        <p:spPr>
          <a:xfrm>
            <a:off x="381696" y="761911"/>
            <a:ext cx="8380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81696" y="84998"/>
            <a:ext cx="83806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Why?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14B0D7-FE06-DD4A-AD1D-A1FE5369E5E5}"/>
              </a:ext>
            </a:extLst>
          </p:cNvPr>
          <p:cNvCxnSpPr>
            <a:cxnSpLocks/>
          </p:cNvCxnSpPr>
          <p:nvPr/>
        </p:nvCxnSpPr>
        <p:spPr>
          <a:xfrm>
            <a:off x="381696" y="761911"/>
            <a:ext cx="8380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7FEDB87-E1C3-5A41-845E-D471E3367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6" y="1703791"/>
            <a:ext cx="3924685" cy="1735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AF0A31-1E04-D844-B397-549079084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603" y="1714808"/>
            <a:ext cx="3732701" cy="17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1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81696" y="84998"/>
            <a:ext cx="83806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When?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1696" y="947461"/>
            <a:ext cx="8380608" cy="3621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500" dirty="0"/>
              <a:t>You're building a library and you want to make it easy for users to customize how your component looks</a:t>
            </a:r>
          </a:p>
          <a:p>
            <a:r>
              <a:rPr lang="en-US" sz="2500" dirty="0"/>
              <a:t>You have multiple components in your project with very similar behavior but different layouts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14B0D7-FE06-DD4A-AD1D-A1FE5369E5E5}"/>
              </a:ext>
            </a:extLst>
          </p:cNvPr>
          <p:cNvCxnSpPr>
            <a:cxnSpLocks/>
          </p:cNvCxnSpPr>
          <p:nvPr/>
        </p:nvCxnSpPr>
        <p:spPr>
          <a:xfrm>
            <a:off x="381696" y="761911"/>
            <a:ext cx="8380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5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858175" y="1172975"/>
            <a:ext cx="3445200" cy="16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thaycacac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 err="1"/>
              <a:t>thaycacac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50" y="1292275"/>
            <a:ext cx="279200" cy="27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50" y="1804355"/>
            <a:ext cx="279200" cy="27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59</Words>
  <Application>Microsoft Macintosh PowerPoint</Application>
  <PresentationFormat>On-screen Show (16:9)</PresentationFormat>
  <Paragraphs>12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Oswald</vt:lpstr>
      <vt:lpstr>Average</vt:lpstr>
      <vt:lpstr>Arial</vt:lpstr>
      <vt:lpstr>Slate</vt:lpstr>
      <vt:lpstr>Renderless parttern in Vue.JS</vt:lpstr>
      <vt:lpstr>“How Logic Doesn't Always Need a UI”</vt:lpstr>
      <vt:lpstr>Problem</vt:lpstr>
      <vt:lpstr>What?</vt:lpstr>
      <vt:lpstr>Why?</vt:lpstr>
      <vt:lpstr>When?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useful things</dc:title>
  <cp:lastModifiedBy>Hoa Pham</cp:lastModifiedBy>
  <cp:revision>14</cp:revision>
  <dcterms:modified xsi:type="dcterms:W3CDTF">2019-08-13T08:37:52Z</dcterms:modified>
</cp:coreProperties>
</file>