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DlBcI4iPhduBRUWadQcjbg+K4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" name="Google Shape;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" name="Google Shape;3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5"/>
          <p:cNvSpPr txBox="1"/>
          <p:nvPr>
            <p:ph type="title"/>
          </p:nvPr>
        </p:nvSpPr>
        <p:spPr>
          <a:xfrm>
            <a:off x="0" y="16778"/>
            <a:ext cx="9144000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" type="body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2" type="body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2" type="body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fWdl2a-INR4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0" y="91173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관통프로젝트 보고서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-323575" y="351596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주효재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박종찬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패턴 및 알고리즘</a:t>
            </a:r>
            <a:endParaRPr/>
          </a:p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2100290" y="2633635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 sz="2800"/>
              <a:t>MVVM 패턴 적용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 sz="2800"/>
              <a:t>MVC 패턴 적용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개발 후기</a:t>
            </a: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2082075" y="1193975"/>
            <a:ext cx="6702300" cy="3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주효재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MVC 패턴을 적용하면서 개발하여 기능이나 데이터를 추가할 때 쉽게 할 수 있었습니다. 또한 Vue, S</a:t>
            </a:r>
            <a:r>
              <a:rPr lang="en-US"/>
              <a:t>pring Framework, 데이터 베이스 등을 종합적으로 활용하는 경험을 할 수 있어 개발 역량이 많이 향상된 것 같습니다.</a:t>
            </a: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박종찬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사용자가 손쉽게 사용할수 있는 UI , DB등을 구성하는 프로젝트가 처음이라 너무 신기했고 좋은 경험을 할수있어 너무 좋았습니다!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idx="2" type="body"/>
          </p:nvPr>
        </p:nvSpPr>
        <p:spPr>
          <a:xfrm>
            <a:off x="2016122" y="1355062"/>
            <a:ext cx="65631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0"/>
              <a:buNone/>
            </a:pPr>
            <a:r>
              <a:t/>
            </a:r>
            <a:endParaRPr sz="8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8000"/>
              <a:buNone/>
            </a:pPr>
            <a:r>
              <a:rPr b="1" lang="en-US" sz="8000"/>
              <a:t>     QnA</a:t>
            </a:r>
            <a:endParaRPr b="1" sz="8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8000"/>
              <a:buNone/>
            </a:pPr>
            <a:r>
              <a:t/>
            </a:r>
            <a:endParaRPr b="1" sz="8000"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title"/>
          </p:nvPr>
        </p:nvSpPr>
        <p:spPr>
          <a:xfrm>
            <a:off x="0" y="16778"/>
            <a:ext cx="9144000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 Content</a:t>
            </a:r>
            <a:endParaRPr/>
          </a:p>
        </p:txBody>
      </p:sp>
      <p:sp>
        <p:nvSpPr>
          <p:cNvPr id="26" name="Google Shape;26;p2"/>
          <p:cNvSpPr txBox="1"/>
          <p:nvPr>
            <p:ph idx="1" type="body"/>
          </p:nvPr>
        </p:nvSpPr>
        <p:spPr>
          <a:xfrm>
            <a:off x="457200" y="908720"/>
            <a:ext cx="8229600" cy="362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/>
              <a:t>기획 배경 및 목표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/>
              <a:t>추진 계획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/>
              <a:t>시장분석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/>
              <a:t>개발결과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/>
              <a:t>기대효과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 </a:t>
            </a:r>
            <a:r>
              <a:rPr lang="en-US" sz="2000"/>
              <a:t>기획 목표</a:t>
            </a:r>
            <a:endParaRPr/>
          </a:p>
        </p:txBody>
      </p:sp>
      <p:sp>
        <p:nvSpPr>
          <p:cNvPr id="32" name="Google Shape;32;p3"/>
          <p:cNvSpPr txBox="1"/>
          <p:nvPr>
            <p:ph idx="2" type="body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페이지를 통해 개인의 영양상태를 점검 취지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최종적으로 개인 섭취 정보를 바탕으로 상태관리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1" lang="en-US"/>
              <a:t>기획 배경 및 목표</a:t>
            </a:r>
            <a:endParaRPr b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1619672" y="0"/>
            <a:ext cx="752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추진계획</a:t>
            </a:r>
            <a:endParaRPr/>
          </a:p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275377" y="1268750"/>
            <a:ext cx="27117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 sz="2800"/>
              <a:t>1 차</a:t>
            </a:r>
            <a:endParaRPr b="1" sz="2800"/>
          </a:p>
        </p:txBody>
      </p:sp>
      <p:sp>
        <p:nvSpPr>
          <p:cNvPr id="40" name="Google Shape;40;p4"/>
          <p:cNvSpPr txBox="1"/>
          <p:nvPr/>
        </p:nvSpPr>
        <p:spPr>
          <a:xfrm>
            <a:off x="2275875" y="1820700"/>
            <a:ext cx="27117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목록 화면 개선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 상세 정보 알레르기 표시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 페이지 화면 개선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 페이지 질문 등록 기능 추가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 시 알레르기 정보 추가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2275378" y="413811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 sz="2800"/>
              <a:t>2 차</a:t>
            </a:r>
            <a:endParaRPr b="1" sz="2800"/>
          </a:p>
        </p:txBody>
      </p:sp>
      <p:sp>
        <p:nvSpPr>
          <p:cNvPr id="42" name="Google Shape;42;p4"/>
          <p:cNvSpPr txBox="1"/>
          <p:nvPr/>
        </p:nvSpPr>
        <p:spPr>
          <a:xfrm>
            <a:off x="2275875" y="4699000"/>
            <a:ext cx="507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n A 시스템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내정보 시스템 구축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5579250" y="1928500"/>
            <a:ext cx="27117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홈 화면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-홈에서 검색을 하면 상품 정보 -페이지로 이동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 수정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-내 정보 페이지에서 기본 정보,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-알레르기 정보를 수정하면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데이터베이스에 반영됨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-공지사항 기능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-공지사항 페이지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-관리자만 공지사항 작성하도록 제한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5679852" y="1292800"/>
            <a:ext cx="27117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 sz="2800"/>
              <a:t>3 차</a:t>
            </a:r>
            <a:endParaRPr b="1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추진계획</a:t>
            </a:r>
            <a:endParaRPr/>
          </a:p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2275379" y="126876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 sz="2800"/>
              <a:t>3 차</a:t>
            </a:r>
            <a:endParaRPr b="1" sz="2800"/>
          </a:p>
        </p:txBody>
      </p:sp>
      <p:sp>
        <p:nvSpPr>
          <p:cNvPr id="51" name="Google Shape;51;p5"/>
          <p:cNvSpPr txBox="1"/>
          <p:nvPr/>
        </p:nvSpPr>
        <p:spPr>
          <a:xfrm>
            <a:off x="2275875" y="1820700"/>
            <a:ext cx="507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각종 버그 수정(내정보,오탈자,권한없는데 글쓰기 가능 등등)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디자인 수정 좀 더 심플한 UI 기능.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2275878" y="305971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 sz="2800"/>
              <a:t>4 차</a:t>
            </a:r>
            <a:endParaRPr b="1" sz="2800"/>
          </a:p>
        </p:txBody>
      </p:sp>
      <p:sp>
        <p:nvSpPr>
          <p:cNvPr id="53" name="Google Shape;53;p5"/>
          <p:cNvSpPr txBox="1"/>
          <p:nvPr/>
        </p:nvSpPr>
        <p:spPr>
          <a:xfrm>
            <a:off x="2275875" y="3674975"/>
            <a:ext cx="507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답글 달기 기능 추가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섭취 정보 추가, 삭제 기능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랭킹 기능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상품정보에 동영상 정보 추가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시장분석</a:t>
            </a:r>
            <a:endParaRPr/>
          </a:p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2304972" y="1628299"/>
            <a:ext cx="65631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en-US" sz="1600"/>
              <a:t>한번에 들어오는 UI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en-US" sz="1600"/>
              <a:t>전체랭킹 시스템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en-US" sz="1600"/>
              <a:t>알레르기 위험도</a:t>
            </a:r>
            <a:endParaRPr b="1" sz="1600"/>
          </a:p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 sz="2800"/>
              <a:t>장점</a:t>
            </a:r>
            <a:endParaRPr b="1" sz="2800"/>
          </a:p>
        </p:txBody>
      </p:sp>
      <p:pic>
        <p:nvPicPr>
          <p:cNvPr id="61" name="Google Shape;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5" y="4307475"/>
            <a:ext cx="3082975" cy="222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0650" y="3928975"/>
            <a:ext cx="3397424" cy="275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 개발 결과</a:t>
            </a:r>
            <a:endParaRPr/>
          </a:p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2123728" y="1268760"/>
            <a:ext cx="6563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 sz="2800"/>
              <a:t>개발환경 및 전체 시스템 구조도</a:t>
            </a:r>
            <a:endParaRPr b="1" sz="2800"/>
          </a:p>
        </p:txBody>
      </p:sp>
      <p:pic>
        <p:nvPicPr>
          <p:cNvPr id="69" name="Google Shape;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789" y="2375875"/>
            <a:ext cx="6794100" cy="380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시연동영상</a:t>
            </a:r>
            <a:endParaRPr/>
          </a:p>
        </p:txBody>
      </p:sp>
      <p:pic>
        <p:nvPicPr>
          <p:cNvPr id="75" name="Google Shape;75;p8" title="박종찬 주효재 시연영상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475" y="856825"/>
            <a:ext cx="7524325" cy="47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1619672" y="0"/>
            <a:ext cx="7524328" cy="106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 기대효과</a:t>
            </a:r>
            <a:endParaRPr/>
          </a:p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2123710" y="1928624"/>
            <a:ext cx="65631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96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평소 섭취습관을 알수있다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데이터를 바탕으로 좀 더 효율적인 식단관리가 가능하다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이를 통하여 좀 더 손쉽게 식습관 계선이 가능</a:t>
            </a:r>
            <a:endParaRPr/>
          </a:p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 sz="2800"/>
              <a:t>기대효과</a:t>
            </a:r>
            <a:endParaRPr b="1" sz="2800"/>
          </a:p>
        </p:txBody>
      </p:sp>
      <p:pic>
        <p:nvPicPr>
          <p:cNvPr descr="Image result for 스키점프 로고"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1748" y="3010276"/>
            <a:ext cx="3232250" cy="32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