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4" autoAdjust="0"/>
    <p:restoredTop sz="94650"/>
  </p:normalViewPr>
  <p:slideViewPr>
    <p:cSldViewPr snapToGrid="0">
      <p:cViewPr varScale="1">
        <p:scale>
          <a:sx n="84" d="100"/>
          <a:sy n="84" d="100"/>
        </p:scale>
        <p:origin x="11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EB822-C65D-4F63-8844-3185A229456B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8B776-95DE-4B74-AC73-200EBFDFD7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5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e28bffb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0e28bffb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34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0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3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7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6631-C7E4-4635-9282-84EB17CD27B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614818" y="379303"/>
            <a:ext cx="7886700" cy="1325563"/>
          </a:xfrm>
        </p:spPr>
        <p:txBody>
          <a:bodyPr/>
          <a:lstStyle/>
          <a:p>
            <a:r>
              <a:rPr lang="es-419" dirty="0"/>
              <a:t>E-R </a:t>
            </a:r>
            <a:r>
              <a:rPr lang="es-419" dirty="0" err="1"/>
              <a:t>diagram</a:t>
            </a:r>
            <a:endParaRPr lang="es-419" dirty="0"/>
          </a:p>
        </p:txBody>
      </p:sp>
      <p:sp>
        <p:nvSpPr>
          <p:cNvPr id="148" name="Google Shape;148;p28"/>
          <p:cNvSpPr/>
          <p:nvPr/>
        </p:nvSpPr>
        <p:spPr>
          <a:xfrm>
            <a:off x="1411797" y="3669455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404379" y="1638838"/>
            <a:ext cx="13437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CL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783420" y="2186844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-158582" y="3528064"/>
            <a:ext cx="15468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eview</a:t>
            </a:r>
            <a:endParaRPr lang="es-CL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CL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7203098" y="5669629"/>
            <a:ext cx="1485600" cy="75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4911390" y="3425332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093496" y="1847953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989487" y="2333158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responding</a:t>
            </a:r>
            <a:endParaRPr dirty="0"/>
          </a:p>
        </p:txBody>
      </p:sp>
      <p:sp>
        <p:nvSpPr>
          <p:cNvPr id="156" name="Google Shape;156;p28"/>
          <p:cNvSpPr/>
          <p:nvPr/>
        </p:nvSpPr>
        <p:spPr>
          <a:xfrm>
            <a:off x="3776485" y="2644024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8"/>
          <p:cNvCxnSpPr>
            <a:stCxn id="150" idx="3"/>
            <a:endCxn id="156" idx="1"/>
          </p:cNvCxnSpPr>
          <p:nvPr/>
        </p:nvCxnSpPr>
        <p:spPr>
          <a:xfrm>
            <a:off x="2851720" y="2384244"/>
            <a:ext cx="924765" cy="4571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28"/>
          <p:cNvCxnSpPr>
            <a:stCxn id="156" idx="3"/>
            <a:endCxn id="153" idx="0"/>
          </p:cNvCxnSpPr>
          <p:nvPr/>
        </p:nvCxnSpPr>
        <p:spPr>
          <a:xfrm>
            <a:off x="4373485" y="2841424"/>
            <a:ext cx="1355930" cy="58390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8"/>
          <p:cNvSpPr txBox="1"/>
          <p:nvPr/>
        </p:nvSpPr>
        <p:spPr>
          <a:xfrm>
            <a:off x="6552176" y="3845805"/>
            <a:ext cx="184731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867702" y="293183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8"/>
          <p:cNvCxnSpPr>
            <a:stCxn id="160" idx="0"/>
            <a:endCxn id="150" idx="2"/>
          </p:cNvCxnSpPr>
          <p:nvPr/>
        </p:nvCxnSpPr>
        <p:spPr>
          <a:xfrm flipV="1">
            <a:off x="2166202" y="2581644"/>
            <a:ext cx="151368" cy="3501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8"/>
          <p:cNvSpPr txBox="1"/>
          <p:nvPr/>
        </p:nvSpPr>
        <p:spPr>
          <a:xfrm>
            <a:off x="6333941" y="5627955"/>
            <a:ext cx="489372" cy="3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419" dirty="0" smtClean="0">
                <a:sym typeface="Calibri"/>
              </a:rPr>
              <a:t>0:N</a:t>
            </a:r>
            <a:endParaRPr dirty="0">
              <a:sym typeface="Calibri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5338673" y="3871915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2326365" y="2965728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4373485" y="1103981"/>
            <a:ext cx="415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48;p28"/>
          <p:cNvSpPr/>
          <p:nvPr/>
        </p:nvSpPr>
        <p:spPr>
          <a:xfrm>
            <a:off x="1411797" y="604637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65;p28"/>
          <p:cNvSpPr txBox="1"/>
          <p:nvPr/>
        </p:nvSpPr>
        <p:spPr>
          <a:xfrm>
            <a:off x="5376549" y="2952513"/>
            <a:ext cx="474151" cy="26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54;p28"/>
          <p:cNvSpPr txBox="1"/>
          <p:nvPr/>
        </p:nvSpPr>
        <p:spPr>
          <a:xfrm>
            <a:off x="2555768" y="363776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52;p28"/>
          <p:cNvSpPr txBox="1"/>
          <p:nvPr/>
        </p:nvSpPr>
        <p:spPr>
          <a:xfrm>
            <a:off x="6566045" y="2828116"/>
            <a:ext cx="1036473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answer1</a:t>
            </a:r>
          </a:p>
          <a:p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nswer2</a:t>
            </a: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answer3</a:t>
            </a: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64;p28"/>
          <p:cNvSpPr txBox="1"/>
          <p:nvPr/>
        </p:nvSpPr>
        <p:spPr>
          <a:xfrm>
            <a:off x="3887116" y="4113474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161;p28"/>
          <p:cNvCxnSpPr>
            <a:stCxn id="148" idx="0"/>
            <a:endCxn id="160" idx="2"/>
          </p:cNvCxnSpPr>
          <p:nvPr/>
        </p:nvCxnSpPr>
        <p:spPr>
          <a:xfrm flipV="1">
            <a:off x="1999497" y="3326638"/>
            <a:ext cx="166705" cy="34281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156;p28"/>
          <p:cNvSpPr/>
          <p:nvPr/>
        </p:nvSpPr>
        <p:spPr>
          <a:xfrm>
            <a:off x="1699378" y="4754312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158;p28"/>
          <p:cNvCxnSpPr>
            <a:stCxn id="42" idx="0"/>
            <a:endCxn id="148" idx="2"/>
          </p:cNvCxnSpPr>
          <p:nvPr/>
        </p:nvCxnSpPr>
        <p:spPr>
          <a:xfrm flipV="1">
            <a:off x="1997878" y="4040855"/>
            <a:ext cx="1619" cy="71345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158;p28"/>
          <p:cNvCxnSpPr>
            <a:stCxn id="22" idx="0"/>
            <a:endCxn id="42" idx="2"/>
          </p:cNvCxnSpPr>
          <p:nvPr/>
        </p:nvCxnSpPr>
        <p:spPr>
          <a:xfrm flipH="1" flipV="1">
            <a:off x="1997878" y="5149112"/>
            <a:ext cx="1619" cy="89725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164;p28"/>
          <p:cNvSpPr txBox="1"/>
          <p:nvPr/>
        </p:nvSpPr>
        <p:spPr>
          <a:xfrm>
            <a:off x="1903542" y="4998812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hecking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53;p28"/>
          <p:cNvSpPr/>
          <p:nvPr/>
        </p:nvSpPr>
        <p:spPr>
          <a:xfrm>
            <a:off x="4807479" y="1064999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BannedUser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56;p28"/>
          <p:cNvSpPr/>
          <p:nvPr/>
        </p:nvSpPr>
        <p:spPr>
          <a:xfrm>
            <a:off x="3559697" y="1519436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157;p28"/>
          <p:cNvCxnSpPr>
            <a:stCxn id="150" idx="0"/>
            <a:endCxn id="51" idx="1"/>
          </p:cNvCxnSpPr>
          <p:nvPr/>
        </p:nvCxnSpPr>
        <p:spPr>
          <a:xfrm flipV="1">
            <a:off x="2317570" y="1716836"/>
            <a:ext cx="1242127" cy="47000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158;p28"/>
          <p:cNvCxnSpPr>
            <a:stCxn id="51" idx="3"/>
            <a:endCxn id="50" idx="1"/>
          </p:cNvCxnSpPr>
          <p:nvPr/>
        </p:nvCxnSpPr>
        <p:spPr>
          <a:xfrm flipV="1">
            <a:off x="4156697" y="1295370"/>
            <a:ext cx="650782" cy="42146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155;p28"/>
          <p:cNvSpPr txBox="1"/>
          <p:nvPr/>
        </p:nvSpPr>
        <p:spPr>
          <a:xfrm>
            <a:off x="2491958" y="1277403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banning</a:t>
            </a:r>
            <a:endParaRPr dirty="0"/>
          </a:p>
        </p:txBody>
      </p:sp>
      <p:sp>
        <p:nvSpPr>
          <p:cNvPr id="47" name="Google Shape;148;p28"/>
          <p:cNvSpPr/>
          <p:nvPr/>
        </p:nvSpPr>
        <p:spPr>
          <a:xfrm>
            <a:off x="5855829" y="60157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56;p28"/>
          <p:cNvSpPr/>
          <p:nvPr/>
        </p:nvSpPr>
        <p:spPr>
          <a:xfrm>
            <a:off x="3788823" y="4515549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158;p28"/>
          <p:cNvCxnSpPr>
            <a:stCxn id="54" idx="0"/>
            <a:endCxn id="148" idx="3"/>
          </p:cNvCxnSpPr>
          <p:nvPr/>
        </p:nvCxnSpPr>
        <p:spPr>
          <a:xfrm flipH="1" flipV="1">
            <a:off x="2587197" y="3855155"/>
            <a:ext cx="1500126" cy="6603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157;p28"/>
          <p:cNvCxnSpPr>
            <a:stCxn id="54" idx="3"/>
            <a:endCxn id="47" idx="0"/>
          </p:cNvCxnSpPr>
          <p:nvPr/>
        </p:nvCxnSpPr>
        <p:spPr>
          <a:xfrm>
            <a:off x="4385823" y="4712949"/>
            <a:ext cx="2057706" cy="130280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156;p28"/>
          <p:cNvSpPr/>
          <p:nvPr/>
        </p:nvSpPr>
        <p:spPr>
          <a:xfrm>
            <a:off x="4832366" y="598382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158;p28"/>
          <p:cNvCxnSpPr>
            <a:stCxn id="98" idx="3"/>
            <a:endCxn id="47" idx="1"/>
          </p:cNvCxnSpPr>
          <p:nvPr/>
        </p:nvCxnSpPr>
        <p:spPr>
          <a:xfrm>
            <a:off x="5429366" y="6181220"/>
            <a:ext cx="426463" cy="202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57;p28"/>
          <p:cNvCxnSpPr>
            <a:stCxn id="98" idx="1"/>
            <a:endCxn id="108" idx="3"/>
          </p:cNvCxnSpPr>
          <p:nvPr/>
        </p:nvCxnSpPr>
        <p:spPr>
          <a:xfrm flipH="1" flipV="1">
            <a:off x="4418024" y="6015751"/>
            <a:ext cx="414342" cy="16546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48;p28"/>
          <p:cNvSpPr/>
          <p:nvPr/>
        </p:nvSpPr>
        <p:spPr>
          <a:xfrm>
            <a:off x="3242624" y="58300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56;p28"/>
          <p:cNvSpPr/>
          <p:nvPr/>
        </p:nvSpPr>
        <p:spPr>
          <a:xfrm>
            <a:off x="5535999" y="444260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57;p28"/>
          <p:cNvCxnSpPr>
            <a:stCxn id="47" idx="0"/>
            <a:endCxn id="115" idx="2"/>
          </p:cNvCxnSpPr>
          <p:nvPr/>
        </p:nvCxnSpPr>
        <p:spPr>
          <a:xfrm flipH="1" flipV="1">
            <a:off x="5834499" y="4837400"/>
            <a:ext cx="609030" cy="117835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58;p28"/>
          <p:cNvCxnSpPr>
            <a:stCxn id="115" idx="0"/>
            <a:endCxn id="153" idx="2"/>
          </p:cNvCxnSpPr>
          <p:nvPr/>
        </p:nvCxnSpPr>
        <p:spPr>
          <a:xfrm flipH="1" flipV="1">
            <a:off x="5729415" y="3886073"/>
            <a:ext cx="105084" cy="55652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64;p28"/>
          <p:cNvSpPr txBox="1"/>
          <p:nvPr/>
        </p:nvSpPr>
        <p:spPr>
          <a:xfrm>
            <a:off x="6097191" y="4397900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64;p28"/>
          <p:cNvSpPr txBox="1"/>
          <p:nvPr/>
        </p:nvSpPr>
        <p:spPr>
          <a:xfrm>
            <a:off x="4571754" y="6305104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belonging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51;p28"/>
          <p:cNvSpPr txBox="1"/>
          <p:nvPr/>
        </p:nvSpPr>
        <p:spPr>
          <a:xfrm>
            <a:off x="360618" y="5879607"/>
            <a:ext cx="970159" cy="7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52;p28"/>
          <p:cNvSpPr txBox="1"/>
          <p:nvPr/>
        </p:nvSpPr>
        <p:spPr>
          <a:xfrm>
            <a:off x="3173868" y="6206369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52;p28"/>
          <p:cNvSpPr txBox="1"/>
          <p:nvPr/>
        </p:nvSpPr>
        <p:spPr>
          <a:xfrm>
            <a:off x="6536932" y="738301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54;p28"/>
          <p:cNvSpPr txBox="1"/>
          <p:nvPr/>
        </p:nvSpPr>
        <p:spPr>
          <a:xfrm>
            <a:off x="1599202" y="336825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54;p28"/>
          <p:cNvSpPr txBox="1"/>
          <p:nvPr/>
        </p:nvSpPr>
        <p:spPr>
          <a:xfrm>
            <a:off x="2292605" y="2557076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54;p28"/>
          <p:cNvSpPr txBox="1"/>
          <p:nvPr/>
        </p:nvSpPr>
        <p:spPr>
          <a:xfrm>
            <a:off x="1578172" y="404760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54;p28"/>
          <p:cNvSpPr txBox="1"/>
          <p:nvPr/>
        </p:nvSpPr>
        <p:spPr>
          <a:xfrm>
            <a:off x="1599202" y="571455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54;p28"/>
          <p:cNvSpPr txBox="1"/>
          <p:nvPr/>
        </p:nvSpPr>
        <p:spPr>
          <a:xfrm>
            <a:off x="5429366" y="593767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54;p28"/>
          <p:cNvSpPr txBox="1"/>
          <p:nvPr/>
        </p:nvSpPr>
        <p:spPr>
          <a:xfrm>
            <a:off x="4385823" y="5747902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54;p28"/>
          <p:cNvSpPr txBox="1"/>
          <p:nvPr/>
        </p:nvSpPr>
        <p:spPr>
          <a:xfrm>
            <a:off x="5572329" y="5278427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65;p28"/>
          <p:cNvSpPr txBox="1"/>
          <p:nvPr/>
        </p:nvSpPr>
        <p:spPr>
          <a:xfrm>
            <a:off x="2886358" y="2150483"/>
            <a:ext cx="474151" cy="26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56;p28"/>
          <p:cNvSpPr/>
          <p:nvPr/>
        </p:nvSpPr>
        <p:spPr>
          <a:xfrm>
            <a:off x="3013660" y="4788787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158;p28"/>
          <p:cNvCxnSpPr>
            <a:stCxn id="66" idx="0"/>
            <a:endCxn id="148" idx="2"/>
          </p:cNvCxnSpPr>
          <p:nvPr/>
        </p:nvCxnSpPr>
        <p:spPr>
          <a:xfrm flipH="1" flipV="1">
            <a:off x="1999497" y="4040855"/>
            <a:ext cx="1312663" cy="74793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157;p28"/>
          <p:cNvCxnSpPr>
            <a:stCxn id="66" idx="2"/>
            <a:endCxn id="108" idx="0"/>
          </p:cNvCxnSpPr>
          <p:nvPr/>
        </p:nvCxnSpPr>
        <p:spPr>
          <a:xfrm>
            <a:off x="3312160" y="5183587"/>
            <a:ext cx="518164" cy="6464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164;p28"/>
          <p:cNvSpPr txBox="1"/>
          <p:nvPr/>
        </p:nvSpPr>
        <p:spPr>
          <a:xfrm>
            <a:off x="3352871" y="5018670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54;p28"/>
          <p:cNvSpPr txBox="1"/>
          <p:nvPr/>
        </p:nvSpPr>
        <p:spPr>
          <a:xfrm>
            <a:off x="3772705" y="553833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54;p28"/>
          <p:cNvSpPr txBox="1"/>
          <p:nvPr/>
        </p:nvSpPr>
        <p:spPr>
          <a:xfrm>
            <a:off x="2335126" y="405812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67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2714</TotalTime>
  <Words>54</Words>
  <Application>Microsoft Office PowerPoint</Application>
  <PresentationFormat>Presentación en pantalla (4:3)</PresentationFormat>
  <Paragraphs>54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E-R diagram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2</dc:title>
  <dc:creator>Piero</dc:creator>
  <cp:lastModifiedBy>Diego Andres Cumming Cortes</cp:lastModifiedBy>
  <cp:revision>157</cp:revision>
  <dcterms:created xsi:type="dcterms:W3CDTF">2020-10-26T11:39:32Z</dcterms:created>
  <dcterms:modified xsi:type="dcterms:W3CDTF">2021-05-03T06:56:13Z</dcterms:modified>
</cp:coreProperties>
</file>