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4" autoAdjust="0"/>
    <p:restoredTop sz="94650"/>
  </p:normalViewPr>
  <p:slideViewPr>
    <p:cSldViewPr snapToGrid="0">
      <p:cViewPr varScale="1">
        <p:scale>
          <a:sx n="57" d="100"/>
          <a:sy n="57" d="100"/>
        </p:scale>
        <p:origin x="62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EB822-C65D-4F63-8844-3185A229456B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8B776-95DE-4B74-AC73-200EBFDFD7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5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e28bffb8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0e28bffb8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934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10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3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7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91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26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97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84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7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7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3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6631-C7E4-4635-9282-84EB17CD27B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27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614818" y="370159"/>
            <a:ext cx="7886700" cy="1325563"/>
          </a:xfrm>
        </p:spPr>
        <p:txBody>
          <a:bodyPr/>
          <a:lstStyle/>
          <a:p>
            <a:r>
              <a:rPr lang="es-419" dirty="0"/>
              <a:t>E-R </a:t>
            </a:r>
            <a:r>
              <a:rPr lang="es-419" dirty="0" err="1"/>
              <a:t>diagram</a:t>
            </a:r>
            <a:endParaRPr lang="es-419" dirty="0"/>
          </a:p>
        </p:txBody>
      </p:sp>
      <p:sp>
        <p:nvSpPr>
          <p:cNvPr id="148" name="Google Shape;148;p28"/>
          <p:cNvSpPr/>
          <p:nvPr/>
        </p:nvSpPr>
        <p:spPr>
          <a:xfrm>
            <a:off x="1411797" y="3669455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404379" y="1638838"/>
            <a:ext cx="13437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/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CL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oints</a:t>
            </a:r>
            <a:endParaRPr lang="es-419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 err="1" smtClean="0">
                <a:latin typeface="Calibri"/>
                <a:ea typeface="Calibri"/>
                <a:cs typeface="Calibri"/>
                <a:sym typeface="Calibri"/>
              </a:rPr>
              <a:t>isBanned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1783420" y="2186844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-158582" y="3528064"/>
            <a:ext cx="1546800" cy="1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/>
          </a:p>
          <a:p>
            <a:pPr algn="r"/>
            <a:r>
              <a:rPr lang="es-CL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nswer</a:t>
            </a:r>
            <a:endParaRPr lang="es-CL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questiontext</a:t>
            </a:r>
            <a:endParaRPr lang="es-CL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7197992" y="5500508"/>
            <a:ext cx="1485600" cy="753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</a:t>
            </a:r>
            <a:endParaRPr lang="es-419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</a:t>
            </a:r>
            <a:endParaRPr lang="es-419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</a:t>
            </a:r>
          </a:p>
          <a:p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4153977" y="3255246"/>
            <a:ext cx="1636050" cy="46074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093496" y="1847953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3822892" y="2381219"/>
            <a:ext cx="1243020" cy="33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responding</a:t>
            </a:r>
            <a:endParaRPr dirty="0"/>
          </a:p>
        </p:txBody>
      </p:sp>
      <p:sp>
        <p:nvSpPr>
          <p:cNvPr id="156" name="Google Shape;156;p28"/>
          <p:cNvSpPr/>
          <p:nvPr/>
        </p:nvSpPr>
        <p:spPr>
          <a:xfrm>
            <a:off x="3571242" y="2609322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28"/>
          <p:cNvCxnSpPr>
            <a:stCxn id="150" idx="3"/>
            <a:endCxn id="156" idx="1"/>
          </p:cNvCxnSpPr>
          <p:nvPr/>
        </p:nvCxnSpPr>
        <p:spPr>
          <a:xfrm>
            <a:off x="2851720" y="2384244"/>
            <a:ext cx="719522" cy="42247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28"/>
          <p:cNvCxnSpPr>
            <a:stCxn id="156" idx="3"/>
            <a:endCxn id="153" idx="0"/>
          </p:cNvCxnSpPr>
          <p:nvPr/>
        </p:nvCxnSpPr>
        <p:spPr>
          <a:xfrm>
            <a:off x="4168242" y="2806722"/>
            <a:ext cx="803760" cy="44852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28"/>
          <p:cNvSpPr txBox="1"/>
          <p:nvPr/>
        </p:nvSpPr>
        <p:spPr>
          <a:xfrm>
            <a:off x="6333941" y="5627955"/>
            <a:ext cx="489372" cy="32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419" dirty="0" smtClean="0">
                <a:sym typeface="Calibri"/>
              </a:rPr>
              <a:t>0:N</a:t>
            </a:r>
            <a:endParaRPr dirty="0">
              <a:sym typeface="Calibri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4373485" y="1103981"/>
            <a:ext cx="415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48;p28"/>
          <p:cNvSpPr/>
          <p:nvPr/>
        </p:nvSpPr>
        <p:spPr>
          <a:xfrm>
            <a:off x="1411797" y="6046371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BadWord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52;p28"/>
          <p:cNvSpPr txBox="1"/>
          <p:nvPr/>
        </p:nvSpPr>
        <p:spPr>
          <a:xfrm>
            <a:off x="7574355" y="2317790"/>
            <a:ext cx="1036473" cy="66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answer1</a:t>
            </a:r>
          </a:p>
          <a:p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nswer2</a:t>
            </a:r>
          </a:p>
          <a:p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answer3</a:t>
            </a: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56;p28"/>
          <p:cNvSpPr/>
          <p:nvPr/>
        </p:nvSpPr>
        <p:spPr>
          <a:xfrm>
            <a:off x="1699378" y="4754312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158;p28"/>
          <p:cNvCxnSpPr>
            <a:stCxn id="42" idx="0"/>
            <a:endCxn id="148" idx="2"/>
          </p:cNvCxnSpPr>
          <p:nvPr/>
        </p:nvCxnSpPr>
        <p:spPr>
          <a:xfrm flipV="1">
            <a:off x="1997878" y="4040855"/>
            <a:ext cx="1619" cy="71345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158;p28"/>
          <p:cNvCxnSpPr>
            <a:stCxn id="22" idx="0"/>
            <a:endCxn id="42" idx="2"/>
          </p:cNvCxnSpPr>
          <p:nvPr/>
        </p:nvCxnSpPr>
        <p:spPr>
          <a:xfrm flipH="1" flipV="1">
            <a:off x="1997878" y="5149112"/>
            <a:ext cx="1619" cy="89725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164;p28"/>
          <p:cNvSpPr txBox="1"/>
          <p:nvPr/>
        </p:nvSpPr>
        <p:spPr>
          <a:xfrm>
            <a:off x="1903542" y="4998812"/>
            <a:ext cx="1094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hecking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53;p28"/>
          <p:cNvSpPr/>
          <p:nvPr/>
        </p:nvSpPr>
        <p:spPr>
          <a:xfrm>
            <a:off x="4807479" y="1064999"/>
            <a:ext cx="1636050" cy="46074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UserLogin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56;p28"/>
          <p:cNvSpPr/>
          <p:nvPr/>
        </p:nvSpPr>
        <p:spPr>
          <a:xfrm>
            <a:off x="3559697" y="1528580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157;p28"/>
          <p:cNvCxnSpPr>
            <a:stCxn id="150" idx="0"/>
            <a:endCxn id="51" idx="1"/>
          </p:cNvCxnSpPr>
          <p:nvPr/>
        </p:nvCxnSpPr>
        <p:spPr>
          <a:xfrm flipV="1">
            <a:off x="2317570" y="1725980"/>
            <a:ext cx="1242127" cy="46086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158;p28"/>
          <p:cNvCxnSpPr>
            <a:stCxn id="51" idx="3"/>
            <a:endCxn id="50" idx="1"/>
          </p:cNvCxnSpPr>
          <p:nvPr/>
        </p:nvCxnSpPr>
        <p:spPr>
          <a:xfrm flipV="1">
            <a:off x="4156697" y="1295370"/>
            <a:ext cx="650782" cy="43061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155;p28"/>
          <p:cNvSpPr txBox="1"/>
          <p:nvPr/>
        </p:nvSpPr>
        <p:spPr>
          <a:xfrm>
            <a:off x="2491958" y="1277403"/>
            <a:ext cx="1243020" cy="33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ogging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</a:t>
            </a:r>
            <a:endParaRPr dirty="0"/>
          </a:p>
        </p:txBody>
      </p:sp>
      <p:sp>
        <p:nvSpPr>
          <p:cNvPr id="47" name="Google Shape;148;p28"/>
          <p:cNvSpPr/>
          <p:nvPr/>
        </p:nvSpPr>
        <p:spPr>
          <a:xfrm>
            <a:off x="5855829" y="6015751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56;p28"/>
          <p:cNvSpPr/>
          <p:nvPr/>
        </p:nvSpPr>
        <p:spPr>
          <a:xfrm>
            <a:off x="4832366" y="5983820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158;p28"/>
          <p:cNvCxnSpPr>
            <a:stCxn id="98" idx="3"/>
            <a:endCxn id="47" idx="1"/>
          </p:cNvCxnSpPr>
          <p:nvPr/>
        </p:nvCxnSpPr>
        <p:spPr>
          <a:xfrm>
            <a:off x="5429366" y="6181220"/>
            <a:ext cx="426463" cy="2023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57;p28"/>
          <p:cNvCxnSpPr>
            <a:stCxn id="98" idx="1"/>
            <a:endCxn id="108" idx="3"/>
          </p:cNvCxnSpPr>
          <p:nvPr/>
        </p:nvCxnSpPr>
        <p:spPr>
          <a:xfrm flipH="1" flipV="1">
            <a:off x="4418024" y="6015751"/>
            <a:ext cx="414342" cy="16546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48;p28"/>
          <p:cNvSpPr/>
          <p:nvPr/>
        </p:nvSpPr>
        <p:spPr>
          <a:xfrm>
            <a:off x="3242624" y="5830051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64;p28"/>
          <p:cNvSpPr txBox="1"/>
          <p:nvPr/>
        </p:nvSpPr>
        <p:spPr>
          <a:xfrm>
            <a:off x="4215763" y="6327721"/>
            <a:ext cx="1512477" cy="237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51;p28"/>
          <p:cNvSpPr txBox="1"/>
          <p:nvPr/>
        </p:nvSpPr>
        <p:spPr>
          <a:xfrm>
            <a:off x="360618" y="5879607"/>
            <a:ext cx="970159" cy="7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/>
          </a:p>
          <a:p>
            <a:pPr algn="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52;p28"/>
          <p:cNvSpPr txBox="1"/>
          <p:nvPr/>
        </p:nvSpPr>
        <p:spPr>
          <a:xfrm>
            <a:off x="3173868" y="6206369"/>
            <a:ext cx="1199617" cy="66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52;p28"/>
          <p:cNvSpPr txBox="1"/>
          <p:nvPr/>
        </p:nvSpPr>
        <p:spPr>
          <a:xfrm>
            <a:off x="6536932" y="738301"/>
            <a:ext cx="1199617" cy="66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</a:p>
          <a:p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54;p28"/>
          <p:cNvSpPr txBox="1"/>
          <p:nvPr/>
        </p:nvSpPr>
        <p:spPr>
          <a:xfrm>
            <a:off x="4811207" y="2910798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154;p28"/>
          <p:cNvSpPr txBox="1"/>
          <p:nvPr/>
        </p:nvSpPr>
        <p:spPr>
          <a:xfrm>
            <a:off x="1578172" y="4047605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54;p28"/>
          <p:cNvSpPr txBox="1"/>
          <p:nvPr/>
        </p:nvSpPr>
        <p:spPr>
          <a:xfrm>
            <a:off x="1599202" y="571455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54;p28"/>
          <p:cNvSpPr txBox="1"/>
          <p:nvPr/>
        </p:nvSpPr>
        <p:spPr>
          <a:xfrm>
            <a:off x="5429366" y="593767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54;p28"/>
          <p:cNvSpPr txBox="1"/>
          <p:nvPr/>
        </p:nvSpPr>
        <p:spPr>
          <a:xfrm>
            <a:off x="4385823" y="5747902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165;p28"/>
          <p:cNvSpPr txBox="1"/>
          <p:nvPr/>
        </p:nvSpPr>
        <p:spPr>
          <a:xfrm>
            <a:off x="2886358" y="2150483"/>
            <a:ext cx="474151" cy="26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156;p28"/>
          <p:cNvSpPr/>
          <p:nvPr/>
        </p:nvSpPr>
        <p:spPr>
          <a:xfrm>
            <a:off x="3013660" y="4788787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158;p28"/>
          <p:cNvCxnSpPr>
            <a:stCxn id="66" idx="0"/>
            <a:endCxn id="148" idx="2"/>
          </p:cNvCxnSpPr>
          <p:nvPr/>
        </p:nvCxnSpPr>
        <p:spPr>
          <a:xfrm flipH="1" flipV="1">
            <a:off x="1999497" y="4040855"/>
            <a:ext cx="1312663" cy="74793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157;p28"/>
          <p:cNvCxnSpPr>
            <a:stCxn id="66" idx="2"/>
            <a:endCxn id="108" idx="0"/>
          </p:cNvCxnSpPr>
          <p:nvPr/>
        </p:nvCxnSpPr>
        <p:spPr>
          <a:xfrm>
            <a:off x="3312160" y="5183587"/>
            <a:ext cx="518164" cy="64646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164;p28"/>
          <p:cNvSpPr txBox="1"/>
          <p:nvPr/>
        </p:nvSpPr>
        <p:spPr>
          <a:xfrm>
            <a:off x="3352871" y="5018670"/>
            <a:ext cx="1094700" cy="29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54;p28"/>
          <p:cNvSpPr txBox="1"/>
          <p:nvPr/>
        </p:nvSpPr>
        <p:spPr>
          <a:xfrm>
            <a:off x="3772705" y="553833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154;p28"/>
          <p:cNvSpPr txBox="1"/>
          <p:nvPr/>
        </p:nvSpPr>
        <p:spPr>
          <a:xfrm>
            <a:off x="2335126" y="4058125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153;p28"/>
          <p:cNvSpPr/>
          <p:nvPr/>
        </p:nvSpPr>
        <p:spPr>
          <a:xfrm>
            <a:off x="7356807" y="3485617"/>
            <a:ext cx="1636050" cy="46074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UserData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156;p28"/>
          <p:cNvSpPr/>
          <p:nvPr/>
        </p:nvSpPr>
        <p:spPr>
          <a:xfrm>
            <a:off x="3113468" y="3394391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" name="Google Shape;157;p28"/>
          <p:cNvCxnSpPr>
            <a:stCxn id="148" idx="3"/>
            <a:endCxn id="79" idx="1"/>
          </p:cNvCxnSpPr>
          <p:nvPr/>
        </p:nvCxnSpPr>
        <p:spPr>
          <a:xfrm flipV="1">
            <a:off x="2587197" y="3591791"/>
            <a:ext cx="526271" cy="26336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158;p28"/>
          <p:cNvCxnSpPr>
            <a:stCxn id="79" idx="3"/>
            <a:endCxn id="153" idx="1"/>
          </p:cNvCxnSpPr>
          <p:nvPr/>
        </p:nvCxnSpPr>
        <p:spPr>
          <a:xfrm flipV="1">
            <a:off x="3710468" y="3485617"/>
            <a:ext cx="443509" cy="10617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156;p28"/>
          <p:cNvSpPr/>
          <p:nvPr/>
        </p:nvSpPr>
        <p:spPr>
          <a:xfrm>
            <a:off x="6233536" y="3446930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157;p28"/>
          <p:cNvCxnSpPr>
            <a:stCxn id="153" idx="3"/>
            <a:endCxn id="92" idx="1"/>
          </p:cNvCxnSpPr>
          <p:nvPr/>
        </p:nvCxnSpPr>
        <p:spPr>
          <a:xfrm>
            <a:off x="5790027" y="3485617"/>
            <a:ext cx="443509" cy="15871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158;p28"/>
          <p:cNvCxnSpPr>
            <a:stCxn id="92" idx="3"/>
            <a:endCxn id="75" idx="1"/>
          </p:cNvCxnSpPr>
          <p:nvPr/>
        </p:nvCxnSpPr>
        <p:spPr>
          <a:xfrm>
            <a:off x="6830536" y="3644330"/>
            <a:ext cx="526271" cy="7165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56;p28"/>
          <p:cNvSpPr/>
          <p:nvPr/>
        </p:nvSpPr>
        <p:spPr>
          <a:xfrm>
            <a:off x="5491527" y="4552718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57;p28"/>
          <p:cNvCxnSpPr>
            <a:stCxn id="153" idx="2"/>
            <a:endCxn id="101" idx="0"/>
          </p:cNvCxnSpPr>
          <p:nvPr/>
        </p:nvCxnSpPr>
        <p:spPr>
          <a:xfrm>
            <a:off x="4972002" y="3715987"/>
            <a:ext cx="818025" cy="83673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58;p28"/>
          <p:cNvCxnSpPr>
            <a:stCxn id="101" idx="2"/>
            <a:endCxn id="47" idx="0"/>
          </p:cNvCxnSpPr>
          <p:nvPr/>
        </p:nvCxnSpPr>
        <p:spPr>
          <a:xfrm>
            <a:off x="5790027" y="4947518"/>
            <a:ext cx="653502" cy="106823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52;p28"/>
          <p:cNvSpPr txBox="1"/>
          <p:nvPr/>
        </p:nvSpPr>
        <p:spPr>
          <a:xfrm>
            <a:off x="4134221" y="3757895"/>
            <a:ext cx="1236089" cy="72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GB" sz="16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</a:t>
            </a:r>
          </a:p>
          <a:p>
            <a:r>
              <a:rPr lang="en-GB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IsCanceled</a:t>
            </a:r>
            <a:endParaRPr lang="en-GB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64;p28"/>
          <p:cNvSpPr txBox="1"/>
          <p:nvPr/>
        </p:nvSpPr>
        <p:spPr>
          <a:xfrm>
            <a:off x="2737795" y="3084942"/>
            <a:ext cx="1094700" cy="29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64;p28"/>
          <p:cNvSpPr txBox="1"/>
          <p:nvPr/>
        </p:nvSpPr>
        <p:spPr>
          <a:xfrm>
            <a:off x="6008168" y="3063243"/>
            <a:ext cx="1094700" cy="29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54;p28"/>
          <p:cNvSpPr txBox="1"/>
          <p:nvPr/>
        </p:nvSpPr>
        <p:spPr>
          <a:xfrm>
            <a:off x="3734978" y="3227800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54;p28"/>
          <p:cNvSpPr txBox="1"/>
          <p:nvPr/>
        </p:nvSpPr>
        <p:spPr>
          <a:xfrm>
            <a:off x="2567119" y="3415055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64;p28"/>
          <p:cNvSpPr txBox="1"/>
          <p:nvPr/>
        </p:nvSpPr>
        <p:spPr>
          <a:xfrm>
            <a:off x="5957258" y="4514297"/>
            <a:ext cx="1094700" cy="29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54;p28"/>
          <p:cNvSpPr txBox="1"/>
          <p:nvPr/>
        </p:nvSpPr>
        <p:spPr>
          <a:xfrm>
            <a:off x="6919598" y="3401194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54;p28"/>
          <p:cNvSpPr txBox="1"/>
          <p:nvPr/>
        </p:nvSpPr>
        <p:spPr>
          <a:xfrm>
            <a:off x="5747481" y="3240200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54;p28"/>
          <p:cNvSpPr txBox="1"/>
          <p:nvPr/>
        </p:nvSpPr>
        <p:spPr>
          <a:xfrm>
            <a:off x="5208027" y="374211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567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5800</TotalTime>
  <Words>61</Words>
  <Application>Microsoft Office PowerPoint</Application>
  <PresentationFormat>Presentación en pantalla (4:3)</PresentationFormat>
  <Paragraphs>60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E-R diagram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2</dc:title>
  <dc:creator>Piero</dc:creator>
  <cp:lastModifiedBy>Diego Andres Cumming Cortes</cp:lastModifiedBy>
  <cp:revision>169</cp:revision>
  <dcterms:created xsi:type="dcterms:W3CDTF">2020-10-26T11:39:32Z</dcterms:created>
  <dcterms:modified xsi:type="dcterms:W3CDTF">2021-06-29T12:20:29Z</dcterms:modified>
</cp:coreProperties>
</file>