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46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64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71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9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66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01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79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98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73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88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9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2AD-497C-4893-A934-6BCBAC392326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0CAF-403F-448A-9806-66B6674ED8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98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/>
          <p:cNvCxnSpPr/>
          <p:nvPr/>
        </p:nvCxnSpPr>
        <p:spPr>
          <a:xfrm>
            <a:off x="4250026" y="3957032"/>
            <a:ext cx="351593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850786" y="3618963"/>
            <a:ext cx="46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b="1" dirty="0" smtClean="0"/>
              <a:t>c</a:t>
            </a:r>
            <a:endParaRPr lang="es-MX" b="1" dirty="0"/>
          </a:p>
        </p:txBody>
      </p:sp>
      <p:cxnSp>
        <p:nvCxnSpPr>
          <p:cNvPr id="19" name="Conector recto 18"/>
          <p:cNvCxnSpPr/>
          <p:nvPr/>
        </p:nvCxnSpPr>
        <p:spPr>
          <a:xfrm flipV="1">
            <a:off x="4260756" y="3653205"/>
            <a:ext cx="2148840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 flipV="1">
            <a:off x="6424614" y="3612356"/>
            <a:ext cx="1377" cy="72786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5467333" y="2802708"/>
            <a:ext cx="1377" cy="15544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V="1">
            <a:off x="4251220" y="2824522"/>
            <a:ext cx="1280160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237150" y="1751527"/>
            <a:ext cx="3039413" cy="26176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4237150" y="1171978"/>
            <a:ext cx="0" cy="33174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4127500" y="4369158"/>
            <a:ext cx="45142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8603370" y="4047837"/>
            <a:ext cx="46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b="1" dirty="0" smtClean="0"/>
              <a:t>Q</a:t>
            </a:r>
            <a:endParaRPr lang="es-MX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850785" y="713704"/>
            <a:ext cx="46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b="1" dirty="0" smtClean="0"/>
              <a:t>P</a:t>
            </a:r>
            <a:endParaRPr lang="es-MX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/>
              <p:cNvSpPr txBox="1"/>
              <p:nvPr/>
            </p:nvSpPr>
            <p:spPr>
              <a:xfrm>
                <a:off x="3806130" y="3452963"/>
                <a:ext cx="4636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UY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UY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s-MX" sz="1200" b="1" dirty="0"/>
              </a:p>
            </p:txBody>
          </p:sp>
        </mc:Choice>
        <mc:Fallback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130" y="3452963"/>
                <a:ext cx="463639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r="-17105" b="-75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/>
              <p:cNvSpPr txBox="1"/>
              <p:nvPr/>
            </p:nvSpPr>
            <p:spPr>
              <a:xfrm>
                <a:off x="3980040" y="2677078"/>
                <a:ext cx="2164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UY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040" y="2677078"/>
                <a:ext cx="21640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31429" r="-31429" b="-254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/>
              <p:cNvSpPr txBox="1"/>
              <p:nvPr/>
            </p:nvSpPr>
            <p:spPr>
              <a:xfrm>
                <a:off x="6192794" y="4422096"/>
                <a:ext cx="4636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UY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UY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s-MX" sz="1200" b="1" dirty="0"/>
              </a:p>
            </p:txBody>
          </p:sp>
        </mc:Choice>
        <mc:Fallback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794" y="4422096"/>
                <a:ext cx="463639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7576" r="-14474" b="-75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/>
              <p:cNvSpPr txBox="1"/>
              <p:nvPr/>
            </p:nvSpPr>
            <p:spPr>
              <a:xfrm>
                <a:off x="5353013" y="4440494"/>
                <a:ext cx="2131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UY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s-MX" sz="1600" b="1" dirty="0"/>
              </a:p>
            </p:txBody>
          </p:sp>
        </mc:Choice>
        <mc:Fallback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13" y="4440494"/>
                <a:ext cx="21319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571" r="-31429" b="-254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uadroTexto 43"/>
          <p:cNvSpPr txBox="1"/>
          <p:nvPr/>
        </p:nvSpPr>
        <p:spPr>
          <a:xfrm>
            <a:off x="5610113" y="3136136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smtClean="0"/>
              <a:t>B</a:t>
            </a:r>
            <a:endParaRPr lang="es-MX" sz="1100" b="1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806246" y="3638441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smtClean="0"/>
              <a:t>C</a:t>
            </a:r>
            <a:endParaRPr lang="es-MX" sz="11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4624006" y="3016497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smtClean="0"/>
              <a:t>A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2107043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Czarnievicz</dc:creator>
  <cp:lastModifiedBy>Daniel Czarnievicz</cp:lastModifiedBy>
  <cp:revision>2</cp:revision>
  <dcterms:created xsi:type="dcterms:W3CDTF">2017-05-10T13:32:02Z</dcterms:created>
  <dcterms:modified xsi:type="dcterms:W3CDTF">2017-05-10T14:07:33Z</dcterms:modified>
</cp:coreProperties>
</file>