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7BF1-7554-476C-8B13-88C155AA7D7C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DCAC-9DB8-4E2D-AAA4-C1E7D4920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72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7BF1-7554-476C-8B13-88C155AA7D7C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DCAC-9DB8-4E2D-AAA4-C1E7D4920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44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7BF1-7554-476C-8B13-88C155AA7D7C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DCAC-9DB8-4E2D-AAA4-C1E7D4920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4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7BF1-7554-476C-8B13-88C155AA7D7C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DCAC-9DB8-4E2D-AAA4-C1E7D4920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53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7BF1-7554-476C-8B13-88C155AA7D7C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DCAC-9DB8-4E2D-AAA4-C1E7D4920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63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7BF1-7554-476C-8B13-88C155AA7D7C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DCAC-9DB8-4E2D-AAA4-C1E7D4920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874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7BF1-7554-476C-8B13-88C155AA7D7C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DCAC-9DB8-4E2D-AAA4-C1E7D4920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28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7BF1-7554-476C-8B13-88C155AA7D7C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DCAC-9DB8-4E2D-AAA4-C1E7D4920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36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7BF1-7554-476C-8B13-88C155AA7D7C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DCAC-9DB8-4E2D-AAA4-C1E7D4920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11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7BF1-7554-476C-8B13-88C155AA7D7C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DCAC-9DB8-4E2D-AAA4-C1E7D4920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74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7BF1-7554-476C-8B13-88C155AA7D7C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DCAC-9DB8-4E2D-AAA4-C1E7D4920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25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7BF1-7554-476C-8B13-88C155AA7D7C}" type="datetimeFigureOut">
              <a:rPr lang="es-MX" smtClean="0"/>
              <a:t>10/05/2017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FDCAC-9DB8-4E2D-AAA4-C1E7D4920E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29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cto 27"/>
          <p:cNvCxnSpPr/>
          <p:nvPr/>
        </p:nvCxnSpPr>
        <p:spPr>
          <a:xfrm>
            <a:off x="4267200" y="3781425"/>
            <a:ext cx="3467100" cy="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3924300" y="450076"/>
            <a:ext cx="4367222" cy="4483636"/>
            <a:chOff x="3924300" y="450076"/>
            <a:chExt cx="4367222" cy="4483636"/>
          </a:xfrm>
        </p:grpSpPr>
        <p:grpSp>
          <p:nvGrpSpPr>
            <p:cNvPr id="10" name="Grupo 9"/>
            <p:cNvGrpSpPr/>
            <p:nvPr/>
          </p:nvGrpSpPr>
          <p:grpSpPr>
            <a:xfrm>
              <a:off x="4267200" y="727075"/>
              <a:ext cx="3657600" cy="3657600"/>
              <a:chOff x="6096000" y="-196850"/>
              <a:chExt cx="3657600" cy="3657600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>
                <a:off x="6096000" y="3429000"/>
                <a:ext cx="36576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ector recto de flecha 5"/>
              <p:cNvCxnSpPr/>
              <p:nvPr/>
            </p:nvCxnSpPr>
            <p:spPr>
              <a:xfrm flipV="1">
                <a:off x="6096000" y="-196850"/>
                <a:ext cx="0" cy="365760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ector recto 11"/>
            <p:cNvCxnSpPr/>
            <p:nvPr/>
          </p:nvCxnSpPr>
          <p:spPr>
            <a:xfrm flipH="1">
              <a:off x="4724398" y="4124324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H="1">
              <a:off x="5179212" y="4138610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38802" y="4119558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>
            <a:xfrm flipH="1">
              <a:off x="6093616" y="4133844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 flipH="1">
              <a:off x="6560358" y="4131463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H="1">
              <a:off x="7015172" y="4145749"/>
              <a:ext cx="0" cy="457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4572000" y="454914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smtClean="0"/>
                <a:t>1</a:t>
              </a:r>
              <a:endParaRPr lang="es-MX" b="1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029200" y="454914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smtClean="0"/>
                <a:t>2</a:t>
              </a:r>
              <a:endParaRPr lang="es-MX" b="1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5448300" y="454914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smtClean="0"/>
                <a:t>3</a:t>
              </a:r>
              <a:endParaRPr lang="es-MX" b="1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5958840" y="455676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smtClean="0"/>
                <a:t>4</a:t>
              </a:r>
              <a:endParaRPr lang="es-MX" b="1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6400800" y="455676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smtClean="0"/>
                <a:t>5</a:t>
              </a:r>
              <a:endParaRPr lang="es-MX" b="1" dirty="0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6858000" y="4564380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smtClean="0"/>
                <a:t>6</a:t>
              </a:r>
              <a:endParaRPr lang="es-MX" b="1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7872422" y="4170876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2000" b="1" dirty="0" smtClean="0"/>
                <a:t>N</a:t>
              </a:r>
              <a:endParaRPr lang="es-MX" sz="20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924300" y="450076"/>
                  <a:ext cx="3136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s-UY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s-MX" sz="2000" b="1" dirty="0"/>
                </a:p>
              </p:txBody>
            </p:sp>
          </mc:Choice>
          <mc:Fallback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300" y="450076"/>
                  <a:ext cx="31361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765" r="-11765" b="-18000"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/>
              <p:cNvSpPr txBox="1"/>
              <p:nvPr/>
            </p:nvSpPr>
            <p:spPr>
              <a:xfrm>
                <a:off x="7806092" y="3613084"/>
                <a:ext cx="3376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Y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UY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92" y="3613084"/>
                <a:ext cx="337657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0000" r="-10909" b="-18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29"/>
          <p:cNvCxnSpPr/>
          <p:nvPr/>
        </p:nvCxnSpPr>
        <p:spPr>
          <a:xfrm>
            <a:off x="4267200" y="2752725"/>
            <a:ext cx="3467100" cy="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/>
              <p:cNvSpPr txBox="1"/>
              <p:nvPr/>
            </p:nvSpPr>
            <p:spPr>
              <a:xfrm>
                <a:off x="7806092" y="2584384"/>
                <a:ext cx="3376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Y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UY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MX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92" y="2584384"/>
                <a:ext cx="337657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0000" r="-10909" b="-18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cto de flecha 32"/>
          <p:cNvCxnSpPr/>
          <p:nvPr/>
        </p:nvCxnSpPr>
        <p:spPr>
          <a:xfrm>
            <a:off x="6572249" y="4038600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6103158" y="3457575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5645958" y="3051175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5179212" y="2375535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4737887" y="1951355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290212" y="1358265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>
            <a:off x="7015172" y="2865120"/>
            <a:ext cx="0" cy="7860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7098993" y="2926541"/>
            <a:ext cx="119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 smtClean="0">
                <a:solidFill>
                  <a:srgbClr val="00B050"/>
                </a:solidFill>
              </a:rPr>
              <a:t>Caída en el costo de entrada</a:t>
            </a:r>
            <a:endParaRPr lang="es-MX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52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Czarnievicz</dc:creator>
  <cp:lastModifiedBy>Daniel Czarnievicz</cp:lastModifiedBy>
  <cp:revision>3</cp:revision>
  <dcterms:created xsi:type="dcterms:W3CDTF">2017-05-10T17:16:43Z</dcterms:created>
  <dcterms:modified xsi:type="dcterms:W3CDTF">2017-05-10T17:36:47Z</dcterms:modified>
</cp:coreProperties>
</file>